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diagrams/colors11.xml" ContentType="application/vnd.openxmlformats-officedocument.drawingml.diagramColors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diagrams/layout9.xml" ContentType="application/vnd.openxmlformats-officedocument.drawingml.diagram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diagrams/colors8.xml" ContentType="application/vnd.openxmlformats-officedocument.drawingml.diagramColors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charts/chart3.xml" ContentType="application/vnd.openxmlformats-officedocument.drawingml.chart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diagrams/colors4.xml" ContentType="application/vnd.openxmlformats-officedocument.drawingml.diagramColors+xml"/>
  <Override PartName="/ppt/diagrams/quickStyle7.xml" ContentType="application/vnd.openxmlformats-officedocument.drawingml.diagramStyl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12.xml" ContentType="application/vnd.openxmlformats-officedocument.drawingml.diagramColors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quickStyle3.xml" ContentType="application/vnd.openxmlformats-officedocument.drawingml.diagramStyle+xml"/>
  <Override PartName="/ppt/diagrams/colors10.xml" ContentType="application/vnd.openxmlformats-officedocument.drawingml.diagramColor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diagrams/layout8.xml" ContentType="application/vnd.openxmlformats-officedocument.drawingml.diagramLayout+xml"/>
  <Override PartName="/ppt/diagrams/data12.xml" ContentType="application/vnd.openxmlformats-officedocument.drawingml.diagramData+xml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diagrams/layout6.xml" ContentType="application/vnd.openxmlformats-officedocument.drawingml.diagramLayout+xml"/>
  <Override PartName="/ppt/diagrams/data9.xml" ContentType="application/vnd.openxmlformats-officedocument.drawingml.diagramData+xml"/>
  <Override PartName="/ppt/diagrams/data10.xml" ContentType="application/vnd.openxmlformats-officedocument.drawingml.diagramData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diagrams/layout4.xml" ContentType="application/vnd.openxmlformats-officedocument.drawingml.diagramLayout+xml"/>
  <Override PartName="/ppt/diagrams/data7.xml" ContentType="application/vnd.openxmlformats-officedocument.drawingml.diagramData+xml"/>
  <Override PartName="/ppt/diagrams/colors9.xml" ContentType="application/vnd.openxmlformats-officedocument.drawingml.diagramColors+xml"/>
  <Override PartName="/ppt/slideLayouts/slideLayout10.xml" ContentType="application/vnd.openxmlformats-officedocument.presentationml.slideLayout+xml"/>
  <Default Extension="gif" ContentType="image/gif"/>
  <Override PartName="/ppt/diagrams/layout2.xml" ContentType="application/vnd.openxmlformats-officedocument.drawingml.diagramLayout+xml"/>
  <Override PartName="/ppt/diagrams/data5.xml" ContentType="application/vnd.openxmlformats-officedocument.drawingml.diagramData+xml"/>
  <Override PartName="/ppt/diagrams/colors7.xml" ContentType="application/vnd.openxmlformats-officedocument.drawingml.diagramColors+xml"/>
  <Override PartName="/ppt/diagrams/quickStyle12.xml" ContentType="application/vnd.openxmlformats-officedocument.drawingml.diagramStyle+xml"/>
  <Default Extension="vml" ContentType="application/vnd.openxmlformats-officedocument.vmlDrawing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quickStyle8.xml" ContentType="application/vnd.openxmlformats-officedocument.drawingml.diagramStyle+xml"/>
  <Override PartName="/ppt/diagrams/quickStyle10.xml" ContentType="application/vnd.openxmlformats-officedocument.drawingml.diagramStyl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handoutMasters/handoutMaster1.xml" ContentType="application/vnd.openxmlformats-officedocument.presentationml.handoutMaster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quickStyle6.xml" ContentType="application/vnd.openxmlformats-officedocument.drawingml.diagramStyle+xml"/>
  <Override PartName="/ppt/diagrams/layout12.xml" ContentType="application/vnd.openxmlformats-officedocument.drawingml.diagramLayou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diagrams/layout10.xml" ContentType="application/vnd.openxmlformats-officedocument.drawingml.diagram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diagrams/data11.xml" ContentType="application/vnd.openxmlformats-officedocument.drawingml.diagramData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diagrams/layout7.xml" ContentType="application/vnd.openxmlformats-officedocument.drawingml.diagramLayout+xml"/>
  <Override PartName="/ppt/diagrams/data8.xml" ContentType="application/vnd.openxmlformats-officedocument.drawingml.diagramData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colors6.xml" ContentType="application/vnd.openxmlformats-officedocument.drawingml.diagramColors+xml"/>
  <Override PartName="/ppt/diagrams/quickStyle9.xml" ContentType="application/vnd.openxmlformats-officedocument.drawingml.diagramStyle+xml"/>
  <Override PartName="/ppt/diagrams/quickStyle11.xml" ContentType="application/vnd.openxmlformats-officedocument.drawingml.diagramStyl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diagrams/layout11.xml" ContentType="application/vnd.openxmlformats-officedocument.drawingml.diagramLayout+xml"/>
  <Override PartName="/ppt/charts/chart1.xml" ContentType="application/vnd.openxmlformats-officedocument.drawingml.chart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  <Override PartName="/ppt/diagrams/quickStyle5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5"/>
  </p:notesMasterIdLst>
  <p:handoutMasterIdLst>
    <p:handoutMasterId r:id="rId66"/>
  </p:handoutMasterIdLst>
  <p:sldIdLst>
    <p:sldId id="2756" r:id="rId2"/>
    <p:sldId id="3871" r:id="rId3"/>
    <p:sldId id="4065" r:id="rId4"/>
    <p:sldId id="4066" r:id="rId5"/>
    <p:sldId id="4067" r:id="rId6"/>
    <p:sldId id="4068" r:id="rId7"/>
    <p:sldId id="4069" r:id="rId8"/>
    <p:sldId id="4070" r:id="rId9"/>
    <p:sldId id="4071" r:id="rId10"/>
    <p:sldId id="4072" r:id="rId11"/>
    <p:sldId id="4073" r:id="rId12"/>
    <p:sldId id="4074" r:id="rId13"/>
    <p:sldId id="4075" r:id="rId14"/>
    <p:sldId id="4076" r:id="rId15"/>
    <p:sldId id="4077" r:id="rId16"/>
    <p:sldId id="4078" r:id="rId17"/>
    <p:sldId id="4098" r:id="rId18"/>
    <p:sldId id="4099" r:id="rId19"/>
    <p:sldId id="4100" r:id="rId20"/>
    <p:sldId id="4101" r:id="rId21"/>
    <p:sldId id="4102" r:id="rId22"/>
    <p:sldId id="4103" r:id="rId23"/>
    <p:sldId id="4104" r:id="rId24"/>
    <p:sldId id="4105" r:id="rId25"/>
    <p:sldId id="4106" r:id="rId26"/>
    <p:sldId id="4107" r:id="rId27"/>
    <p:sldId id="4108" r:id="rId28"/>
    <p:sldId id="4109" r:id="rId29"/>
    <p:sldId id="4081" r:id="rId30"/>
    <p:sldId id="4045" r:id="rId31"/>
    <p:sldId id="4046" r:id="rId32"/>
    <p:sldId id="4047" r:id="rId33"/>
    <p:sldId id="4048" r:id="rId34"/>
    <p:sldId id="4049" r:id="rId35"/>
    <p:sldId id="4050" r:id="rId36"/>
    <p:sldId id="4051" r:id="rId37"/>
    <p:sldId id="4052" r:id="rId38"/>
    <p:sldId id="4053" r:id="rId39"/>
    <p:sldId id="4054" r:id="rId40"/>
    <p:sldId id="4055" r:id="rId41"/>
    <p:sldId id="4056" r:id="rId42"/>
    <p:sldId id="4057" r:id="rId43"/>
    <p:sldId id="4058" r:id="rId44"/>
    <p:sldId id="4059" r:id="rId45"/>
    <p:sldId id="4060" r:id="rId46"/>
    <p:sldId id="4080" r:id="rId47"/>
    <p:sldId id="4114" r:id="rId48"/>
    <p:sldId id="4115" r:id="rId49"/>
    <p:sldId id="3872" r:id="rId50"/>
    <p:sldId id="4062" r:id="rId51"/>
    <p:sldId id="4063" r:id="rId52"/>
    <p:sldId id="3875" r:id="rId53"/>
    <p:sldId id="4094" r:id="rId54"/>
    <p:sldId id="3880" r:id="rId55"/>
    <p:sldId id="4095" r:id="rId56"/>
    <p:sldId id="4096" r:id="rId57"/>
    <p:sldId id="4088" r:id="rId58"/>
    <p:sldId id="4110" r:id="rId59"/>
    <p:sldId id="4111" r:id="rId60"/>
    <p:sldId id="4112" r:id="rId61"/>
    <p:sldId id="4113" r:id="rId62"/>
    <p:sldId id="4019" r:id="rId63"/>
    <p:sldId id="4044" r:id="rId64"/>
  </p:sldIdLst>
  <p:sldSz cx="9144000" cy="6858000" type="screen4x3"/>
  <p:notesSz cx="7099300" cy="10234613"/>
  <p:defaultTextStyle>
    <a:defPPr>
      <a:defRPr lang="th-TH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Angsana New" charset="-34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Angsana New" charset="-34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Angsana New" charset="-34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Angsana New" charset="-34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Angsana New" charset="-34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Angsana New" charset="-34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Angsana New" charset="-34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Angsana New" charset="-34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Angsana New" charset="-34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EE"/>
    <a:srgbClr val="66FFFF"/>
    <a:srgbClr val="FF00FF"/>
    <a:srgbClr val="33CCFF"/>
    <a:srgbClr val="99FF33"/>
    <a:srgbClr val="0000CC"/>
    <a:srgbClr val="409814"/>
    <a:srgbClr val="6AE32D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17" autoAdjust="0"/>
    <p:restoredTop sz="96899" autoAdjust="0"/>
  </p:normalViewPr>
  <p:slideViewPr>
    <p:cSldViewPr>
      <p:cViewPr>
        <p:scale>
          <a:sx n="66" d="100"/>
          <a:sy n="66" d="100"/>
        </p:scale>
        <p:origin x="-72" y="51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Documents%20and%20Settings\natapong.a\Desktop\sa54.xls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D:\16%20&#3626;&#3605;&#3594;\&#3605;&#3636;&#3604;&#3605;&#3634;&#3617;&#3626;&#3634;&#3586;&#3634;&#3648;&#3586;&#3605;\&#3619;&#3634;&#3618;&#3591;&#3634;&#3609;&#3588;&#3623;&#3634;&#3617;&#3585;&#3657;&#3634;&#3623;&#3627;&#3609;&#3657;&#3634;&#3591;&#3634;&#3609;audit\&#3619;&#3634;&#3618;&#3591;&#3634;&#3609;&#3612;&#3621;audit2549-2553\&#3619;&#3634;&#3618;&#3591;&#3634;&#3609;&#3612;&#3621;&#3585;&#3634;&#3619;&#3605;&#3619;&#3623;&#3592;2553\&#3592;&#3635;&#3609;&#3623;&#3609;&#3648;&#3623;&#3594;&#3619;&#3632;&#3648;&#3610;&#3637;&#3618;&#3609;CA&#3611;&#3619;&#3632;&#3648;&#3607;&#3624;.xls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C:\Documents%20and%20Settings\natapong.a\Desktop\&#3619;&#3623;&#3617;2554.xls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th-TH"/>
  <c:style val="26"/>
  <c:chart>
    <c:plotArea>
      <c:layout/>
      <c:barChart>
        <c:barDir val="col"/>
        <c:grouping val="clustered"/>
        <c:ser>
          <c:idx val="0"/>
          <c:order val="0"/>
          <c:tx>
            <c:strRef>
              <c:f>Sheet1!$A$4</c:f>
              <c:strCache>
                <c:ptCount val="1"/>
                <c:pt idx="0">
                  <c:v>2553</c:v>
                </c:pt>
              </c:strCache>
            </c:strRef>
          </c:tx>
          <c:spPr>
            <a:solidFill>
              <a:srgbClr val="00B050"/>
            </a:solidFill>
          </c:spPr>
          <c:cat>
            <c:strRef>
              <c:f>Sheet1!$B$3:$W$3</c:f>
              <c:strCache>
                <c:ptCount val="22"/>
                <c:pt idx="0">
                  <c:v>0</c:v>
                </c:pt>
                <c:pt idx="1">
                  <c:v>1</c:v>
                </c:pt>
                <c:pt idx="2">
                  <c:v>2A</c:v>
                </c:pt>
                <c:pt idx="3">
                  <c:v>2B</c:v>
                </c:pt>
                <c:pt idx="4">
                  <c:v>2C</c:v>
                </c:pt>
                <c:pt idx="5">
                  <c:v>3A</c:v>
                </c:pt>
                <c:pt idx="6">
                  <c:v>3B</c:v>
                </c:pt>
                <c:pt idx="7">
                  <c:v>3C</c:v>
                </c:pt>
                <c:pt idx="8">
                  <c:v>4A</c:v>
                </c:pt>
                <c:pt idx="9">
                  <c:v>4B</c:v>
                </c:pt>
                <c:pt idx="10">
                  <c:v>4C</c:v>
                </c:pt>
                <c:pt idx="11">
                  <c:v>4D1</c:v>
                </c:pt>
                <c:pt idx="12">
                  <c:v>4D2</c:v>
                </c:pt>
                <c:pt idx="13">
                  <c:v>5A</c:v>
                </c:pt>
                <c:pt idx="14">
                  <c:v>5B</c:v>
                </c:pt>
                <c:pt idx="15">
                  <c:v>5C</c:v>
                </c:pt>
                <c:pt idx="16">
                  <c:v>6</c:v>
                </c:pt>
                <c:pt idx="17">
                  <c:v>7A</c:v>
                </c:pt>
                <c:pt idx="18">
                  <c:v>7B</c:v>
                </c:pt>
                <c:pt idx="19">
                  <c:v>7C</c:v>
                </c:pt>
                <c:pt idx="20">
                  <c:v>8</c:v>
                </c:pt>
                <c:pt idx="21">
                  <c:v>9</c:v>
                </c:pt>
              </c:strCache>
            </c:strRef>
          </c:cat>
          <c:val>
            <c:numRef>
              <c:f>Sheet1!$B$4:$W$4</c:f>
              <c:numCache>
                <c:formatCode>#,##0.00</c:formatCode>
                <c:ptCount val="22"/>
                <c:pt idx="0">
                  <c:v>19.169979178497091</c:v>
                </c:pt>
                <c:pt idx="1">
                  <c:v>2.3637137989778623</c:v>
                </c:pt>
                <c:pt idx="2">
                  <c:v>0.44955517698277536</c:v>
                </c:pt>
                <c:pt idx="3">
                  <c:v>30.837119061139507</c:v>
                </c:pt>
                <c:pt idx="4">
                  <c:v>5.7992617830778244</c:v>
                </c:pt>
                <c:pt idx="5">
                  <c:v>7.0745788377815497</c:v>
                </c:pt>
                <c:pt idx="6">
                  <c:v>6.2393526405451514</c:v>
                </c:pt>
                <c:pt idx="7">
                  <c:v>3.0924664016657135</c:v>
                </c:pt>
                <c:pt idx="8">
                  <c:v>28.492333901192453</c:v>
                </c:pt>
                <c:pt idx="9">
                  <c:v>18.964130229036527</c:v>
                </c:pt>
                <c:pt idx="10">
                  <c:v>12.180579216354356</c:v>
                </c:pt>
                <c:pt idx="11">
                  <c:v>35.90762824152943</c:v>
                </c:pt>
                <c:pt idx="12">
                  <c:v>4.3985424947946514</c:v>
                </c:pt>
                <c:pt idx="13">
                  <c:v>11.361915578269965</c:v>
                </c:pt>
                <c:pt idx="14">
                  <c:v>2.4583569941321177</c:v>
                </c:pt>
                <c:pt idx="15">
                  <c:v>4.3464887374597767</c:v>
                </c:pt>
                <c:pt idx="16">
                  <c:v>2.2950974824910091</c:v>
                </c:pt>
                <c:pt idx="17">
                  <c:v>0.15852735188340036</c:v>
                </c:pt>
                <c:pt idx="18">
                  <c:v>0.38330494037478879</c:v>
                </c:pt>
                <c:pt idx="19">
                  <c:v>0.14196479273140342</c:v>
                </c:pt>
                <c:pt idx="20">
                  <c:v>2.6026878667423949E-2</c:v>
                </c:pt>
                <c:pt idx="21">
                  <c:v>4.7321597577134271E-2</c:v>
                </c:pt>
              </c:numCache>
            </c:numRef>
          </c:val>
        </c:ser>
        <c:ser>
          <c:idx val="1"/>
          <c:order val="1"/>
          <c:tx>
            <c:strRef>
              <c:f>Sheet1!$A$5</c:f>
              <c:strCache>
                <c:ptCount val="1"/>
                <c:pt idx="0">
                  <c:v>2554</c:v>
                </c:pt>
              </c:strCache>
            </c:strRef>
          </c:tx>
          <c:cat>
            <c:strRef>
              <c:f>Sheet1!$B$3:$W$3</c:f>
              <c:strCache>
                <c:ptCount val="22"/>
                <c:pt idx="0">
                  <c:v>0</c:v>
                </c:pt>
                <c:pt idx="1">
                  <c:v>1</c:v>
                </c:pt>
                <c:pt idx="2">
                  <c:v>2A</c:v>
                </c:pt>
                <c:pt idx="3">
                  <c:v>2B</c:v>
                </c:pt>
                <c:pt idx="4">
                  <c:v>2C</c:v>
                </c:pt>
                <c:pt idx="5">
                  <c:v>3A</c:v>
                </c:pt>
                <c:pt idx="6">
                  <c:v>3B</c:v>
                </c:pt>
                <c:pt idx="7">
                  <c:v>3C</c:v>
                </c:pt>
                <c:pt idx="8">
                  <c:v>4A</c:v>
                </c:pt>
                <c:pt idx="9">
                  <c:v>4B</c:v>
                </c:pt>
                <c:pt idx="10">
                  <c:v>4C</c:v>
                </c:pt>
                <c:pt idx="11">
                  <c:v>4D1</c:v>
                </c:pt>
                <c:pt idx="12">
                  <c:v>4D2</c:v>
                </c:pt>
                <c:pt idx="13">
                  <c:v>5A</c:v>
                </c:pt>
                <c:pt idx="14">
                  <c:v>5B</c:v>
                </c:pt>
                <c:pt idx="15">
                  <c:v>5C</c:v>
                </c:pt>
                <c:pt idx="16">
                  <c:v>6</c:v>
                </c:pt>
                <c:pt idx="17">
                  <c:v>7A</c:v>
                </c:pt>
                <c:pt idx="18">
                  <c:v>7B</c:v>
                </c:pt>
                <c:pt idx="19">
                  <c:v>7C</c:v>
                </c:pt>
                <c:pt idx="20">
                  <c:v>8</c:v>
                </c:pt>
                <c:pt idx="21">
                  <c:v>9</c:v>
                </c:pt>
              </c:strCache>
            </c:strRef>
          </c:cat>
          <c:val>
            <c:numRef>
              <c:f>Sheet1!$B$5:$W$5</c:f>
              <c:numCache>
                <c:formatCode>#,##0.00</c:formatCode>
                <c:ptCount val="22"/>
                <c:pt idx="0">
                  <c:v>18.452680959950321</c:v>
                </c:pt>
                <c:pt idx="1">
                  <c:v>2.0703291590741673</c:v>
                </c:pt>
                <c:pt idx="2">
                  <c:v>0.42453378823711857</c:v>
                </c:pt>
                <c:pt idx="3">
                  <c:v>28.302252549141166</c:v>
                </c:pt>
                <c:pt idx="4">
                  <c:v>5.9899972860853721</c:v>
                </c:pt>
                <c:pt idx="5">
                  <c:v>5.0827743961539955</c:v>
                </c:pt>
                <c:pt idx="6">
                  <c:v>4.0863800255883413</c:v>
                </c:pt>
                <c:pt idx="7">
                  <c:v>3.1539564998255338</c:v>
                </c:pt>
                <c:pt idx="8">
                  <c:v>25.18512774783856</c:v>
                </c:pt>
                <c:pt idx="9">
                  <c:v>21.160780056604505</c:v>
                </c:pt>
                <c:pt idx="10">
                  <c:v>9.9581281743108221</c:v>
                </c:pt>
                <c:pt idx="11">
                  <c:v>37.159306788663493</c:v>
                </c:pt>
                <c:pt idx="12">
                  <c:v>4.6291629511883068</c:v>
                </c:pt>
                <c:pt idx="13">
                  <c:v>11.218159965882215</c:v>
                </c:pt>
                <c:pt idx="14">
                  <c:v>3.6385841119683642</c:v>
                </c:pt>
                <c:pt idx="15">
                  <c:v>3.5455356104369402</c:v>
                </c:pt>
                <c:pt idx="16">
                  <c:v>4.6388555034311638</c:v>
                </c:pt>
                <c:pt idx="17">
                  <c:v>0.14538828364284925</c:v>
                </c:pt>
                <c:pt idx="18">
                  <c:v>0.51564377931997063</c:v>
                </c:pt>
                <c:pt idx="19">
                  <c:v>8.335594928856721E-2</c:v>
                </c:pt>
                <c:pt idx="20">
                  <c:v>1.1631062691427933E-2</c:v>
                </c:pt>
                <c:pt idx="21">
                  <c:v>3.4893188074283821E-2</c:v>
                </c:pt>
              </c:numCache>
            </c:numRef>
          </c:val>
        </c:ser>
        <c:axId val="43634688"/>
        <c:axId val="43636224"/>
      </c:barChart>
      <c:catAx>
        <c:axId val="43634688"/>
        <c:scaling>
          <c:orientation val="minMax"/>
        </c:scaling>
        <c:axPos val="b"/>
        <c:tickLblPos val="nextTo"/>
        <c:txPr>
          <a:bodyPr/>
          <a:lstStyle/>
          <a:p>
            <a:pPr>
              <a:defRPr lang="th-TH" sz="1400" b="1"/>
            </a:pPr>
            <a:endParaRPr lang="th-TH"/>
          </a:p>
        </c:txPr>
        <c:crossAx val="43636224"/>
        <c:crosses val="autoZero"/>
        <c:auto val="1"/>
        <c:lblAlgn val="ctr"/>
        <c:lblOffset val="100"/>
      </c:catAx>
      <c:valAx>
        <c:axId val="43636224"/>
        <c:scaling>
          <c:orientation val="minMax"/>
        </c:scaling>
        <c:axPos val="l"/>
        <c:majorGridlines/>
        <c:numFmt formatCode="#,##0.00" sourceLinked="1"/>
        <c:tickLblPos val="nextTo"/>
        <c:txPr>
          <a:bodyPr/>
          <a:lstStyle/>
          <a:p>
            <a:pPr>
              <a:defRPr lang="th-TH"/>
            </a:pPr>
            <a:endParaRPr lang="th-TH"/>
          </a:p>
        </c:txPr>
        <c:crossAx val="43634688"/>
        <c:crosses val="autoZero"/>
        <c:crossBetween val="between"/>
      </c:valAx>
      <c:spPr>
        <a:solidFill>
          <a:schemeClr val="bg1"/>
        </a:solidFill>
      </c:spPr>
    </c:plotArea>
    <c:legend>
      <c:legendPos val="b"/>
      <c:txPr>
        <a:bodyPr/>
        <a:lstStyle/>
        <a:p>
          <a:pPr>
            <a:defRPr lang="th-TH" sz="3600" b="1"/>
          </a:pPr>
          <a:endParaRPr lang="th-TH"/>
        </a:p>
      </c:txPr>
    </c:legend>
    <c:plotVisOnly val="1"/>
  </c:chart>
  <c:spPr>
    <a:solidFill>
      <a:schemeClr val="tx2">
        <a:lumMod val="60000"/>
        <a:lumOff val="40000"/>
      </a:schemeClr>
    </a:solidFill>
  </c:spPr>
  <c:txPr>
    <a:bodyPr/>
    <a:lstStyle/>
    <a:p>
      <a:pPr>
        <a:defRPr sz="1800"/>
      </a:pPr>
      <a:endParaRPr lang="th-TH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th-TH"/>
  <c:style val="26"/>
  <c:chart>
    <c:plotArea>
      <c:layout/>
      <c:barChart>
        <c:barDir val="col"/>
        <c:grouping val="clustered"/>
        <c:ser>
          <c:idx val="0"/>
          <c:order val="0"/>
          <c:tx>
            <c:strRef>
              <c:f>Sheet1!$A$4</c:f>
              <c:strCache>
                <c:ptCount val="1"/>
                <c:pt idx="0">
                  <c:v>2553</c:v>
                </c:pt>
              </c:strCache>
            </c:strRef>
          </c:tx>
          <c:spPr>
            <a:solidFill>
              <a:srgbClr val="FF0000"/>
            </a:solidFill>
          </c:spPr>
          <c:cat>
            <c:strRef>
              <c:f>Sheet1!$B$3:$Y$3</c:f>
              <c:strCache>
                <c:ptCount val="24"/>
                <c:pt idx="0">
                  <c:v>0</c:v>
                </c:pt>
                <c:pt idx="1">
                  <c:v>1A</c:v>
                </c:pt>
                <c:pt idx="2">
                  <c:v>1B</c:v>
                </c:pt>
                <c:pt idx="3">
                  <c:v>2A</c:v>
                </c:pt>
                <c:pt idx="4">
                  <c:v>2B</c:v>
                </c:pt>
                <c:pt idx="5">
                  <c:v>3A</c:v>
                </c:pt>
                <c:pt idx="6">
                  <c:v>3B</c:v>
                </c:pt>
                <c:pt idx="7">
                  <c:v>4A</c:v>
                </c:pt>
                <c:pt idx="8">
                  <c:v>4B</c:v>
                </c:pt>
                <c:pt idx="9">
                  <c:v>4C</c:v>
                </c:pt>
                <c:pt idx="10">
                  <c:v>5</c:v>
                </c:pt>
                <c:pt idx="11">
                  <c:v>6A</c:v>
                </c:pt>
                <c:pt idx="12">
                  <c:v>6B</c:v>
                </c:pt>
                <c:pt idx="13">
                  <c:v>7A1</c:v>
                </c:pt>
                <c:pt idx="14">
                  <c:v>7A2</c:v>
                </c:pt>
                <c:pt idx="15">
                  <c:v>7A6</c:v>
                </c:pt>
                <c:pt idx="16">
                  <c:v>7B</c:v>
                </c:pt>
                <c:pt idx="17">
                  <c:v>7C</c:v>
                </c:pt>
                <c:pt idx="18">
                  <c:v>8A</c:v>
                </c:pt>
                <c:pt idx="19">
                  <c:v>8B</c:v>
                </c:pt>
                <c:pt idx="20">
                  <c:v>8C</c:v>
                </c:pt>
                <c:pt idx="21">
                  <c:v>8D</c:v>
                </c:pt>
                <c:pt idx="22">
                  <c:v>8E</c:v>
                </c:pt>
                <c:pt idx="23">
                  <c:v>9</c:v>
                </c:pt>
              </c:strCache>
            </c:strRef>
          </c:cat>
          <c:val>
            <c:numRef>
              <c:f>Sheet1!$B$4:$Y$4</c:f>
              <c:numCache>
                <c:formatCode>#,##0.00</c:formatCode>
                <c:ptCount val="24"/>
                <c:pt idx="0">
                  <c:v>11.477411477411469</c:v>
                </c:pt>
                <c:pt idx="1">
                  <c:v>9.6341692495538389</c:v>
                </c:pt>
                <c:pt idx="2">
                  <c:v>6.5135718981872746</c:v>
                </c:pt>
                <c:pt idx="3">
                  <c:v>10.695501080116465</c:v>
                </c:pt>
                <c:pt idx="4">
                  <c:v>8.2182774490466457</c:v>
                </c:pt>
                <c:pt idx="5">
                  <c:v>11.29660937353245</c:v>
                </c:pt>
                <c:pt idx="6">
                  <c:v>4.9004414389029813</c:v>
                </c:pt>
                <c:pt idx="7">
                  <c:v>0</c:v>
                </c:pt>
                <c:pt idx="8">
                  <c:v>5.0765473842397082</c:v>
                </c:pt>
                <c:pt idx="9">
                  <c:v>3.181647412416643</c:v>
                </c:pt>
                <c:pt idx="10">
                  <c:v>3.0689396074011492</c:v>
                </c:pt>
                <c:pt idx="11">
                  <c:v>5.6518268056729575</c:v>
                </c:pt>
                <c:pt idx="12">
                  <c:v>1.1787357941204095</c:v>
                </c:pt>
                <c:pt idx="13">
                  <c:v>27.322250399173477</c:v>
                </c:pt>
                <c:pt idx="14">
                  <c:v>52.376256222410056</c:v>
                </c:pt>
                <c:pt idx="15">
                  <c:v>4.0433925049309734</c:v>
                </c:pt>
                <c:pt idx="16">
                  <c:v>22.722363106978488</c:v>
                </c:pt>
                <c:pt idx="17">
                  <c:v>7.0465858927397385</c:v>
                </c:pt>
                <c:pt idx="18">
                  <c:v>10.157790927021702</c:v>
                </c:pt>
                <c:pt idx="19">
                  <c:v>1.488682257913027</c:v>
                </c:pt>
                <c:pt idx="20">
                  <c:v>4.9967126890203923</c:v>
                </c:pt>
                <c:pt idx="21">
                  <c:v>3.5315112238189159</c:v>
                </c:pt>
                <c:pt idx="22">
                  <c:v>3.9424250962712439</c:v>
                </c:pt>
                <c:pt idx="23">
                  <c:v>0.24420024420024444</c:v>
                </c:pt>
              </c:numCache>
            </c:numRef>
          </c:val>
        </c:ser>
        <c:ser>
          <c:idx val="1"/>
          <c:order val="1"/>
          <c:tx>
            <c:strRef>
              <c:f>Sheet1!$A$5</c:f>
              <c:strCache>
                <c:ptCount val="1"/>
                <c:pt idx="0">
                  <c:v>2554</c:v>
                </c:pt>
              </c:strCache>
            </c:strRef>
          </c:tx>
          <c:spPr>
            <a:solidFill>
              <a:schemeClr val="accent4">
                <a:lumMod val="75000"/>
              </a:schemeClr>
            </a:solidFill>
          </c:spPr>
          <c:cat>
            <c:strRef>
              <c:f>Sheet1!$B$3:$Y$3</c:f>
              <c:strCache>
                <c:ptCount val="24"/>
                <c:pt idx="0">
                  <c:v>0</c:v>
                </c:pt>
                <c:pt idx="1">
                  <c:v>1A</c:v>
                </c:pt>
                <c:pt idx="2">
                  <c:v>1B</c:v>
                </c:pt>
                <c:pt idx="3">
                  <c:v>2A</c:v>
                </c:pt>
                <c:pt idx="4">
                  <c:v>2B</c:v>
                </c:pt>
                <c:pt idx="5">
                  <c:v>3A</c:v>
                </c:pt>
                <c:pt idx="6">
                  <c:v>3B</c:v>
                </c:pt>
                <c:pt idx="7">
                  <c:v>4A</c:v>
                </c:pt>
                <c:pt idx="8">
                  <c:v>4B</c:v>
                </c:pt>
                <c:pt idx="9">
                  <c:v>4C</c:v>
                </c:pt>
                <c:pt idx="10">
                  <c:v>5</c:v>
                </c:pt>
                <c:pt idx="11">
                  <c:v>6A</c:v>
                </c:pt>
                <c:pt idx="12">
                  <c:v>6B</c:v>
                </c:pt>
                <c:pt idx="13">
                  <c:v>7A1</c:v>
                </c:pt>
                <c:pt idx="14">
                  <c:v>7A2</c:v>
                </c:pt>
                <c:pt idx="15">
                  <c:v>7A6</c:v>
                </c:pt>
                <c:pt idx="16">
                  <c:v>7B</c:v>
                </c:pt>
                <c:pt idx="17">
                  <c:v>7C</c:v>
                </c:pt>
                <c:pt idx="18">
                  <c:v>8A</c:v>
                </c:pt>
                <c:pt idx="19">
                  <c:v>8B</c:v>
                </c:pt>
                <c:pt idx="20">
                  <c:v>8C</c:v>
                </c:pt>
                <c:pt idx="21">
                  <c:v>8D</c:v>
                </c:pt>
                <c:pt idx="22">
                  <c:v>8E</c:v>
                </c:pt>
                <c:pt idx="23">
                  <c:v>9</c:v>
                </c:pt>
              </c:strCache>
            </c:strRef>
          </c:cat>
          <c:val>
            <c:numRef>
              <c:f>Sheet1!$B$5:$Y$5</c:f>
              <c:numCache>
                <c:formatCode>#,##0.00</c:formatCode>
                <c:ptCount val="24"/>
                <c:pt idx="0">
                  <c:v>9.5816360020850748</c:v>
                </c:pt>
                <c:pt idx="1">
                  <c:v>8.1761491978300018</c:v>
                </c:pt>
                <c:pt idx="2">
                  <c:v>6.1084618800316752</c:v>
                </c:pt>
                <c:pt idx="3">
                  <c:v>8.5448964225727089</c:v>
                </c:pt>
                <c:pt idx="4">
                  <c:v>8.1510512191825786</c:v>
                </c:pt>
                <c:pt idx="5">
                  <c:v>12.274842172326583</c:v>
                </c:pt>
                <c:pt idx="6">
                  <c:v>8.0178388709770836</c:v>
                </c:pt>
                <c:pt idx="7">
                  <c:v>0</c:v>
                </c:pt>
                <c:pt idx="8">
                  <c:v>4.9327181110875173</c:v>
                </c:pt>
                <c:pt idx="9">
                  <c:v>2.8573083383207507</c:v>
                </c:pt>
                <c:pt idx="10">
                  <c:v>2.5792999594571113</c:v>
                </c:pt>
                <c:pt idx="11">
                  <c:v>6.2551885244319045</c:v>
                </c:pt>
                <c:pt idx="12">
                  <c:v>2.2472343958144396</c:v>
                </c:pt>
                <c:pt idx="13">
                  <c:v>23.729173504257002</c:v>
                </c:pt>
                <c:pt idx="14">
                  <c:v>52.012664826148225</c:v>
                </c:pt>
                <c:pt idx="15">
                  <c:v>6.3903314863795204</c:v>
                </c:pt>
                <c:pt idx="16">
                  <c:v>19.717358148155331</c:v>
                </c:pt>
                <c:pt idx="17">
                  <c:v>7.6278548950711365</c:v>
                </c:pt>
                <c:pt idx="18">
                  <c:v>10.873216595555755</c:v>
                </c:pt>
                <c:pt idx="19">
                  <c:v>1.5541440623974359</c:v>
                </c:pt>
                <c:pt idx="20">
                  <c:v>5.1373631677510314</c:v>
                </c:pt>
                <c:pt idx="21">
                  <c:v>2.8766144757418322</c:v>
                </c:pt>
                <c:pt idx="22">
                  <c:v>3.2801127478425571</c:v>
                </c:pt>
                <c:pt idx="23">
                  <c:v>7.9155163426453262E-2</c:v>
                </c:pt>
              </c:numCache>
            </c:numRef>
          </c:val>
        </c:ser>
        <c:axId val="44710144"/>
        <c:axId val="44720128"/>
      </c:barChart>
      <c:catAx>
        <c:axId val="44710144"/>
        <c:scaling>
          <c:orientation val="minMax"/>
        </c:scaling>
        <c:axPos val="b"/>
        <c:tickLblPos val="nextTo"/>
        <c:txPr>
          <a:bodyPr/>
          <a:lstStyle/>
          <a:p>
            <a:pPr>
              <a:defRPr lang="th-TH" sz="1400"/>
            </a:pPr>
            <a:endParaRPr lang="th-TH"/>
          </a:p>
        </c:txPr>
        <c:crossAx val="44720128"/>
        <c:crosses val="autoZero"/>
        <c:auto val="1"/>
        <c:lblAlgn val="ctr"/>
        <c:lblOffset val="100"/>
      </c:catAx>
      <c:valAx>
        <c:axId val="44720128"/>
        <c:scaling>
          <c:orientation val="minMax"/>
        </c:scaling>
        <c:axPos val="l"/>
        <c:majorGridlines/>
        <c:numFmt formatCode="#,##0.00" sourceLinked="1"/>
        <c:tickLblPos val="nextTo"/>
        <c:txPr>
          <a:bodyPr/>
          <a:lstStyle/>
          <a:p>
            <a:pPr>
              <a:defRPr lang="th-TH"/>
            </a:pPr>
            <a:endParaRPr lang="th-TH"/>
          </a:p>
        </c:txPr>
        <c:crossAx val="44710144"/>
        <c:crosses val="autoZero"/>
        <c:crossBetween val="between"/>
      </c:valAx>
      <c:spPr>
        <a:solidFill>
          <a:schemeClr val="bg1"/>
        </a:solidFill>
      </c:spPr>
    </c:plotArea>
    <c:legend>
      <c:legendPos val="b"/>
      <c:txPr>
        <a:bodyPr/>
        <a:lstStyle/>
        <a:p>
          <a:pPr>
            <a:defRPr lang="th-TH" sz="2800" b="1"/>
          </a:pPr>
          <a:endParaRPr lang="th-TH"/>
        </a:p>
      </c:txPr>
    </c:legend>
    <c:plotVisOnly val="1"/>
  </c:chart>
  <c:spPr>
    <a:solidFill>
      <a:schemeClr val="accent4">
        <a:lumMod val="60000"/>
        <a:lumOff val="40000"/>
      </a:schemeClr>
    </a:solidFill>
  </c:spPr>
  <c:txPr>
    <a:bodyPr/>
    <a:lstStyle/>
    <a:p>
      <a:pPr>
        <a:defRPr sz="1800"/>
      </a:pPr>
      <a:endParaRPr lang="th-TH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th-TH"/>
  <c:style val="26"/>
  <c:chart>
    <c:plotArea>
      <c:layout/>
      <c:barChart>
        <c:barDir val="col"/>
        <c:grouping val="clustered"/>
        <c:ser>
          <c:idx val="0"/>
          <c:order val="0"/>
          <c:tx>
            <c:strRef>
              <c:f>Sheet3!$B$1</c:f>
              <c:strCache>
                <c:ptCount val="1"/>
                <c:pt idx="0">
                  <c:v>ไม่มีผล</c:v>
                </c:pt>
              </c:strCache>
            </c:strRef>
          </c:tx>
          <c:cat>
            <c:strRef>
              <c:f>Sheet3!$A$2:$A$15</c:f>
              <c:strCache>
                <c:ptCount val="14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รวม</c:v>
                </c:pt>
              </c:strCache>
            </c:strRef>
          </c:cat>
          <c:val>
            <c:numRef>
              <c:f>Sheet3!$B$2:$B$15</c:f>
              <c:numCache>
                <c:formatCode>#,###.00</c:formatCode>
                <c:ptCount val="14"/>
                <c:pt idx="0">
                  <c:v>8.1887307467342509</c:v>
                </c:pt>
                <c:pt idx="1">
                  <c:v>4.5395590142671924</c:v>
                </c:pt>
                <c:pt idx="2">
                  <c:v>3.1810766721044046</c:v>
                </c:pt>
                <c:pt idx="3">
                  <c:v>6.1864913329348514</c:v>
                </c:pt>
                <c:pt idx="4">
                  <c:v>7.1644367716874928</c:v>
                </c:pt>
                <c:pt idx="5">
                  <c:v>10.567514677103761</c:v>
                </c:pt>
                <c:pt idx="6">
                  <c:v>6.5488047808764875</c:v>
                </c:pt>
                <c:pt idx="7">
                  <c:v>10.492554410080231</c:v>
                </c:pt>
                <c:pt idx="8">
                  <c:v>10.765191297824456</c:v>
                </c:pt>
                <c:pt idx="9">
                  <c:v>10.603174603174603</c:v>
                </c:pt>
                <c:pt idx="10">
                  <c:v>8.0726056842608074</c:v>
                </c:pt>
                <c:pt idx="11">
                  <c:v>10.186757215619735</c:v>
                </c:pt>
                <c:pt idx="12" formatCode="General">
                  <c:v>6.9716775599128757</c:v>
                </c:pt>
                <c:pt idx="13">
                  <c:v>8.3574358683529564</c:v>
                </c:pt>
              </c:numCache>
            </c:numRef>
          </c:val>
        </c:ser>
        <c:ser>
          <c:idx val="1"/>
          <c:order val="1"/>
          <c:tx>
            <c:strRef>
              <c:f>Sheet3!$C$1</c:f>
              <c:strCache>
                <c:ptCount val="1"/>
                <c:pt idx="0">
                  <c:v>มีผลrw</c:v>
                </c:pt>
              </c:strCache>
            </c:strRef>
          </c:tx>
          <c:cat>
            <c:strRef>
              <c:f>Sheet3!$A$2:$A$15</c:f>
              <c:strCache>
                <c:ptCount val="14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รวม</c:v>
                </c:pt>
              </c:strCache>
            </c:strRef>
          </c:cat>
          <c:val>
            <c:numRef>
              <c:f>Sheet3!$C$2:$C$15</c:f>
              <c:numCache>
                <c:formatCode>#,###.00</c:formatCode>
                <c:ptCount val="14"/>
                <c:pt idx="0">
                  <c:v>64.710469877169032</c:v>
                </c:pt>
                <c:pt idx="1">
                  <c:v>67.542153047989629</c:v>
                </c:pt>
                <c:pt idx="2">
                  <c:v>72.26753670473083</c:v>
                </c:pt>
                <c:pt idx="3">
                  <c:v>59.414225941422544</c:v>
                </c:pt>
                <c:pt idx="4">
                  <c:v>62.990936555891224</c:v>
                </c:pt>
                <c:pt idx="5">
                  <c:v>56.360078277886494</c:v>
                </c:pt>
                <c:pt idx="6">
                  <c:v>72.161354581673322</c:v>
                </c:pt>
                <c:pt idx="7">
                  <c:v>59.93127147766284</c:v>
                </c:pt>
                <c:pt idx="8">
                  <c:v>63.72843210802727</c:v>
                </c:pt>
                <c:pt idx="9">
                  <c:v>68.558730158729475</c:v>
                </c:pt>
                <c:pt idx="10">
                  <c:v>61.73871507045633</c:v>
                </c:pt>
                <c:pt idx="11">
                  <c:v>64.431239388794566</c:v>
                </c:pt>
                <c:pt idx="12" formatCode="General">
                  <c:v>56.240273887332705</c:v>
                </c:pt>
                <c:pt idx="13">
                  <c:v>63.984196298606776</c:v>
                </c:pt>
              </c:numCache>
            </c:numRef>
          </c:val>
        </c:ser>
        <c:ser>
          <c:idx val="2"/>
          <c:order val="2"/>
          <c:tx>
            <c:strRef>
              <c:f>Sheet3!$D$1</c:f>
              <c:strCache>
                <c:ptCount val="1"/>
                <c:pt idx="0">
                  <c:v>ไม่มีผลrw</c:v>
                </c:pt>
              </c:strCache>
            </c:strRef>
          </c:tx>
          <c:cat>
            <c:strRef>
              <c:f>Sheet3!$A$2:$A$15</c:f>
              <c:strCache>
                <c:ptCount val="14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รวม</c:v>
                </c:pt>
              </c:strCache>
            </c:strRef>
          </c:cat>
          <c:val>
            <c:numRef>
              <c:f>Sheet3!$D$2:$D$15</c:f>
              <c:numCache>
                <c:formatCode>#,###.00</c:formatCode>
                <c:ptCount val="14"/>
                <c:pt idx="0">
                  <c:v>27.100799376096706</c:v>
                </c:pt>
                <c:pt idx="1">
                  <c:v>27.918287937743109</c:v>
                </c:pt>
                <c:pt idx="2">
                  <c:v>24.551386623164763</c:v>
                </c:pt>
                <c:pt idx="3">
                  <c:v>34.399282725642294</c:v>
                </c:pt>
                <c:pt idx="4">
                  <c:v>29.844626672421093</c:v>
                </c:pt>
                <c:pt idx="5">
                  <c:v>33.072407045009783</c:v>
                </c:pt>
                <c:pt idx="6">
                  <c:v>21.289840637450187</c:v>
                </c:pt>
                <c:pt idx="7">
                  <c:v>29.576174112256698</c:v>
                </c:pt>
                <c:pt idx="8">
                  <c:v>25.506376594148527</c:v>
                </c:pt>
                <c:pt idx="9">
                  <c:v>20.838095238095239</c:v>
                </c:pt>
                <c:pt idx="10">
                  <c:v>30.188679245282927</c:v>
                </c:pt>
                <c:pt idx="11">
                  <c:v>25.382003395585659</c:v>
                </c:pt>
                <c:pt idx="12" formatCode="General">
                  <c:v>36.788048552754425</c:v>
                </c:pt>
                <c:pt idx="13">
                  <c:v>28.233657858136286</c:v>
                </c:pt>
              </c:numCache>
            </c:numRef>
          </c:val>
        </c:ser>
        <c:axId val="44755584"/>
        <c:axId val="44761472"/>
      </c:barChart>
      <c:catAx>
        <c:axId val="44755584"/>
        <c:scaling>
          <c:orientation val="minMax"/>
        </c:scaling>
        <c:axPos val="b"/>
        <c:tickLblPos val="nextTo"/>
        <c:txPr>
          <a:bodyPr/>
          <a:lstStyle/>
          <a:p>
            <a:pPr>
              <a:defRPr lang="th-TH" sz="2000"/>
            </a:pPr>
            <a:endParaRPr lang="th-TH"/>
          </a:p>
        </c:txPr>
        <c:crossAx val="44761472"/>
        <c:crosses val="autoZero"/>
        <c:auto val="1"/>
        <c:lblAlgn val="ctr"/>
        <c:lblOffset val="100"/>
      </c:catAx>
      <c:valAx>
        <c:axId val="44761472"/>
        <c:scaling>
          <c:orientation val="minMax"/>
        </c:scaling>
        <c:axPos val="l"/>
        <c:majorGridlines/>
        <c:numFmt formatCode="#,###.00" sourceLinked="1"/>
        <c:tickLblPos val="nextTo"/>
        <c:txPr>
          <a:bodyPr/>
          <a:lstStyle/>
          <a:p>
            <a:pPr>
              <a:defRPr lang="th-TH"/>
            </a:pPr>
            <a:endParaRPr lang="th-TH"/>
          </a:p>
        </c:txPr>
        <c:crossAx val="44755584"/>
        <c:crosses val="autoZero"/>
        <c:crossBetween val="between"/>
      </c:valAx>
      <c:spPr>
        <a:solidFill>
          <a:schemeClr val="bg1"/>
        </a:solidFill>
      </c:spPr>
    </c:plotArea>
    <c:legend>
      <c:legendPos val="b"/>
      <c:txPr>
        <a:bodyPr/>
        <a:lstStyle/>
        <a:p>
          <a:pPr>
            <a:defRPr lang="th-TH" sz="3200" b="1"/>
          </a:pPr>
          <a:endParaRPr lang="th-TH"/>
        </a:p>
      </c:txPr>
    </c:legend>
    <c:plotVisOnly val="1"/>
  </c:chart>
  <c:spPr>
    <a:solidFill>
      <a:schemeClr val="accent4">
        <a:lumMod val="60000"/>
        <a:lumOff val="40000"/>
      </a:schemeClr>
    </a:solidFill>
  </c:spPr>
  <c:txPr>
    <a:bodyPr/>
    <a:lstStyle/>
    <a:p>
      <a:pPr>
        <a:defRPr sz="1800"/>
      </a:pPr>
      <a:endParaRPr lang="th-TH"/>
    </a:p>
  </c:txPr>
  <c:externalData r:id="rId1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4">
  <dgm:title val=""/>
  <dgm:desc val=""/>
  <dgm:catLst>
    <dgm:cat type="accent2" pri="11400"/>
  </dgm:catLst>
  <dgm:styleLbl name="node0">
    <dgm:fillClrLst meth="cycle">
      <a:schemeClr val="accent2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2">
        <a:shade val="50000"/>
      </a:schemeClr>
      <a:schemeClr val="accent2">
        <a:tint val="4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2">
        <a:shade val="50000"/>
      </a:schemeClr>
      <a:schemeClr val="accent2">
        <a:tint val="45000"/>
      </a:schemeClr>
    </dgm:fillClrLst>
    <dgm:linClrLst meth="cycle">
      <a:schemeClr val="accent2">
        <a:shade val="50000"/>
      </a:schemeClr>
      <a:schemeClr val="accent2">
        <a:tint val="45000"/>
      </a:schemeClr>
    </dgm:linClrLst>
    <dgm:effectClrLst/>
    <dgm:txLinClrLst/>
    <dgm:txFillClrLst/>
    <dgm:txEffectClrLst/>
  </dgm:styleLbl>
  <dgm:styleLbl name="lnNode1">
    <dgm:fillClrLst meth="cycle">
      <a:schemeClr val="accent2">
        <a:shade val="50000"/>
      </a:schemeClr>
      <a:schemeClr val="accent2">
        <a:tint val="4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2">
        <a:shade val="80000"/>
        <a:alpha val="50000"/>
      </a:schemeClr>
      <a:schemeClr val="accent2">
        <a:tint val="45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55000"/>
      </a:schemeClr>
    </dgm:fillClrLst>
    <dgm:linClrLst meth="repeat">
      <a:schemeClr val="accent2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55000"/>
      </a:schemeClr>
    </dgm:fillClrLst>
    <dgm:linClrLst meth="repeat">
      <a:schemeClr val="accent2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55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4_4">
  <dgm:title val=""/>
  <dgm:desc val=""/>
  <dgm:catLst>
    <dgm:cat type="accent4" pri="11400"/>
  </dgm:catLst>
  <dgm:styleLbl name="node0">
    <dgm:fillClrLst meth="cycle">
      <a:schemeClr val="accent4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4">
        <a:shade val="50000"/>
      </a:schemeClr>
      <a:schemeClr val="accent4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4">
        <a:shade val="50000"/>
      </a:schemeClr>
      <a:schemeClr val="accent4">
        <a:tint val="55000"/>
      </a:schemeClr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4">
        <a:shade val="50000"/>
      </a:schemeClr>
      <a:schemeClr val="accent4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4">
        <a:shade val="80000"/>
        <a:alpha val="50000"/>
      </a:schemeClr>
      <a:schemeClr val="accent4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4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4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4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4">
        <a:shade val="90000"/>
      </a:schemeClr>
      <a:schemeClr val="accent4">
        <a:tint val="50000"/>
      </a:schemeClr>
    </dgm:fillClrLst>
    <dgm:linClrLst meth="cycle"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4">
        <a:shade val="90000"/>
      </a:schemeClr>
      <a:schemeClr val="accent4">
        <a:tint val="50000"/>
      </a:schemeClr>
    </dgm:fillClrLst>
    <dgm:linClrLst meth="cycle"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4">
        <a:shade val="90000"/>
      </a:schemeClr>
      <a:schemeClr val="accent4">
        <a:tint val="50000"/>
      </a:schemeClr>
    </dgm:fillClrLst>
    <dgm:linClrLst meth="cycle"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4">
        <a:shade val="90000"/>
      </a:schemeClr>
      <a:schemeClr val="accent4">
        <a:tint val="50000"/>
      </a:schemeClr>
    </dgm:fillClrLst>
    <dgm:linClrLst meth="cycle">
      <a:schemeClr val="accent4">
        <a:shade val="90000"/>
      </a:schemeClr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4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4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4">
        <a:shade val="8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55000"/>
      </a:schemeClr>
    </dgm:fillClrLst>
    <dgm:linClrLst meth="repeat">
      <a:schemeClr val="accent4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55000"/>
      </a:schemeClr>
    </dgm:fillClrLst>
    <dgm:linClrLst meth="repeat">
      <a:schemeClr val="accent4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55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4">
  <dgm:title val=""/>
  <dgm:desc val=""/>
  <dgm:catLst>
    <dgm:cat type="accent1" pri="11400"/>
  </dgm:catLst>
  <dgm:styleLbl name="node0">
    <dgm:fillClrLst meth="cycle">
      <a:schemeClr val="accent1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1">
        <a:shade val="50000"/>
      </a:schemeClr>
      <a:schemeClr val="accent1">
        <a:tint val="55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1">
        <a:shade val="80000"/>
        <a:alpha val="50000"/>
      </a:schemeClr>
      <a:schemeClr val="accent1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55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5_4">
  <dgm:title val=""/>
  <dgm:desc val=""/>
  <dgm:catLst>
    <dgm:cat type="accent5" pri="11400"/>
  </dgm:catLst>
  <dgm:styleLbl name="node0">
    <dgm:fillClrLst meth="cycle">
      <a:schemeClr val="accent5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5">
        <a:shade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5">
        <a:shade val="50000"/>
      </a:schemeClr>
      <a:schemeClr val="accent5">
        <a:tint val="55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5">
        <a:shade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5">
        <a:shade val="80000"/>
        <a:alpha val="50000"/>
      </a:schemeClr>
      <a:schemeClr val="accent5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5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55000"/>
      </a:schemeClr>
    </dgm:fillClrLst>
    <dgm:linClrLst meth="repeat">
      <a:schemeClr val="accent5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55000"/>
      </a:schemeClr>
    </dgm:fillClrLst>
    <dgm:linClrLst meth="repeat">
      <a:schemeClr val="accent5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55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3_4">
  <dgm:title val=""/>
  <dgm:desc val=""/>
  <dgm:catLst>
    <dgm:cat type="accent3" pri="11400"/>
  </dgm:catLst>
  <dgm:styleLbl name="node0">
    <dgm:fillClrLst meth="cycle">
      <a:schemeClr val="accent3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3">
        <a:shade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3">
        <a:shade val="50000"/>
      </a:schemeClr>
      <a:schemeClr val="accent3">
        <a:tint val="55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3">
        <a:shade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3">
        <a:shade val="80000"/>
        <a:alpha val="50000"/>
      </a:schemeClr>
      <a:schemeClr val="accent3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55000"/>
      </a:schemeClr>
    </dgm:fillClrLst>
    <dgm:linClrLst meth="repeat">
      <a:schemeClr val="accent3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55000"/>
      </a:schemeClr>
    </dgm:fillClrLst>
    <dgm:linClrLst meth="repeat">
      <a:schemeClr val="accent3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55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5_4">
  <dgm:title val=""/>
  <dgm:desc val=""/>
  <dgm:catLst>
    <dgm:cat type="accent5" pri="11400"/>
  </dgm:catLst>
  <dgm:styleLbl name="node0">
    <dgm:fillClrLst meth="cycle">
      <a:schemeClr val="accent5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5">
        <a:shade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5">
        <a:shade val="50000"/>
      </a:schemeClr>
      <a:schemeClr val="accent5">
        <a:tint val="55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5">
        <a:shade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5">
        <a:shade val="80000"/>
        <a:alpha val="50000"/>
      </a:schemeClr>
      <a:schemeClr val="accent5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5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55000"/>
      </a:schemeClr>
    </dgm:fillClrLst>
    <dgm:linClrLst meth="repeat">
      <a:schemeClr val="accent5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55000"/>
      </a:schemeClr>
    </dgm:fillClrLst>
    <dgm:linClrLst meth="repeat">
      <a:schemeClr val="accent5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55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4">
  <dgm:title val=""/>
  <dgm:desc val=""/>
  <dgm:catLst>
    <dgm:cat type="accent1" pri="11400"/>
  </dgm:catLst>
  <dgm:styleLbl name="node0">
    <dgm:fillClrLst meth="cycle">
      <a:schemeClr val="accent1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1">
        <a:shade val="50000"/>
      </a:schemeClr>
      <a:schemeClr val="accent1">
        <a:tint val="55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1">
        <a:shade val="80000"/>
        <a:alpha val="50000"/>
      </a:schemeClr>
      <a:schemeClr val="accent1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55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FFA1D18-00A6-4785-AF36-65A8B5689BEB}" type="doc">
      <dgm:prSet loTypeId="urn:microsoft.com/office/officeart/2005/8/layout/vList5" loCatId="list" qsTypeId="urn:microsoft.com/office/officeart/2005/8/quickstyle/simple4" qsCatId="simple" csTypeId="urn:microsoft.com/office/officeart/2005/8/colors/accent2_4" csCatId="accent2" phldr="1"/>
      <dgm:spPr/>
      <dgm:t>
        <a:bodyPr/>
        <a:lstStyle/>
        <a:p>
          <a:endParaRPr lang="th-TH"/>
        </a:p>
      </dgm:t>
    </dgm:pt>
    <dgm:pt modelId="{EBCC93E4-4A7C-4451-A529-D6C53043DA70}">
      <dgm:prSet phldrT="[Text]" custT="1">
        <dgm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algn="l"/>
          <a:r>
            <a:rPr lang="th-TH" sz="2800" dirty="0" smtClean="0">
              <a:latin typeface="Tahoma" pitchFamily="34" charset="0"/>
              <a:ea typeface="Tahoma" pitchFamily="34" charset="0"/>
              <a:cs typeface="Tahoma" pitchFamily="34" charset="0"/>
              <a:sym typeface="Wingdings" pitchFamily="2" charset="2"/>
            </a:rPr>
            <a:t>เป็น </a:t>
          </a:r>
          <a:r>
            <a:rPr lang="en-US" sz="2800" dirty="0" smtClean="0">
              <a:latin typeface="Tahoma" pitchFamily="34" charset="0"/>
              <a:ea typeface="Tahoma" pitchFamily="34" charset="0"/>
              <a:cs typeface="Tahoma" pitchFamily="34" charset="0"/>
              <a:sym typeface="Wingdings" pitchFamily="2" charset="2"/>
            </a:rPr>
            <a:t>Other </a:t>
          </a:r>
          <a:r>
            <a:rPr lang="en-US" sz="2800" dirty="0" err="1" smtClean="0">
              <a:latin typeface="Tahoma" pitchFamily="34" charset="0"/>
              <a:ea typeface="Tahoma" pitchFamily="34" charset="0"/>
              <a:cs typeface="Tahoma" pitchFamily="34" charset="0"/>
              <a:sym typeface="Wingdings" pitchFamily="2" charset="2"/>
            </a:rPr>
            <a:t>Dx</a:t>
          </a:r>
          <a:r>
            <a:rPr lang="en-US" sz="2800" dirty="0" smtClean="0">
              <a:latin typeface="Tahoma" pitchFamily="34" charset="0"/>
              <a:ea typeface="Tahoma" pitchFamily="34" charset="0"/>
              <a:cs typeface="Tahoma" pitchFamily="34" charset="0"/>
              <a:sym typeface="Wingdings" pitchFamily="2" charset="2"/>
            </a:rPr>
            <a:t> &gt;CC.  </a:t>
          </a:r>
          <a:endParaRPr lang="th-TH" sz="2800" dirty="0" smtClean="0">
            <a:latin typeface="Tahoma" pitchFamily="34" charset="0"/>
            <a:ea typeface="Tahoma" pitchFamily="34" charset="0"/>
            <a:cs typeface="Tahoma" pitchFamily="34" charset="0"/>
            <a:sym typeface="Wingdings" pitchFamily="2" charset="2"/>
          </a:endParaRPr>
        </a:p>
        <a:p>
          <a:pPr algn="l"/>
          <a:r>
            <a:rPr lang="th-TH" sz="2800" dirty="0" smtClean="0">
              <a:latin typeface="Tahoma" pitchFamily="34" charset="0"/>
              <a:ea typeface="Tahoma" pitchFamily="34" charset="0"/>
              <a:cs typeface="Tahoma" pitchFamily="34" charset="0"/>
              <a:sym typeface="Wingdings" pitchFamily="2" charset="2"/>
            </a:rPr>
            <a:t>ถ้าเป็น</a:t>
          </a:r>
          <a:r>
            <a:rPr lang="en-US" sz="2800" dirty="0" smtClean="0">
              <a:latin typeface="Tahoma" pitchFamily="34" charset="0"/>
              <a:ea typeface="Tahoma" pitchFamily="34" charset="0"/>
              <a:cs typeface="Tahoma" pitchFamily="34" charset="0"/>
              <a:sym typeface="Wingdings" pitchFamily="2" charset="2"/>
            </a:rPr>
            <a:t> CC. </a:t>
          </a:r>
          <a:r>
            <a:rPr lang="th-TH" sz="2800" dirty="0" smtClean="0">
              <a:latin typeface="Tahoma" pitchFamily="34" charset="0"/>
              <a:ea typeface="Tahoma" pitchFamily="34" charset="0"/>
              <a:cs typeface="Tahoma" pitchFamily="34" charset="0"/>
              <a:sym typeface="Wingdings" pitchFamily="2" charset="2"/>
            </a:rPr>
            <a:t>หลักฐาน?</a:t>
          </a:r>
        </a:p>
        <a:p>
          <a:pPr algn="l"/>
          <a:r>
            <a:rPr lang="en-US" sz="2800" dirty="0" smtClean="0">
              <a:latin typeface="Tahoma" pitchFamily="34" charset="0"/>
              <a:ea typeface="Tahoma" pitchFamily="34" charset="0"/>
              <a:cs typeface="Tahoma" pitchFamily="34" charset="0"/>
              <a:sym typeface="Wingdings" pitchFamily="2" charset="2"/>
            </a:rPr>
            <a:t>Treatment?</a:t>
          </a:r>
          <a:endParaRPr lang="th-TH" sz="2800" dirty="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0B0BBD84-61F2-453D-A1A2-5A6120962806}" type="parTrans" cxnId="{0E1655B0-3BD0-424A-A2F0-115BC1FA3FBC}">
      <dgm:prSet/>
      <dgm:spPr/>
      <dgm:t>
        <a:bodyPr/>
        <a:lstStyle/>
        <a:p>
          <a:endParaRPr lang="th-TH" sz="28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A1D91480-B820-416F-800D-36FEBCA74055}" type="sibTrans" cxnId="{0E1655B0-3BD0-424A-A2F0-115BC1FA3FBC}">
      <dgm:prSet/>
      <dgm:spPr/>
      <dgm:t>
        <a:bodyPr/>
        <a:lstStyle/>
        <a:p>
          <a:endParaRPr lang="th-TH" sz="28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B3E21459-E110-4F60-AE5C-AD60B0D3E8F1}">
      <dgm:prSet phldrT="[Text]"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2800" dirty="0" smtClean="0">
              <a:latin typeface="Tahoma" pitchFamily="34" charset="0"/>
              <a:ea typeface="Tahoma" pitchFamily="34" charset="0"/>
              <a:cs typeface="Tahoma" pitchFamily="34" charset="0"/>
            </a:rPr>
            <a:t>1.</a:t>
          </a:r>
          <a:r>
            <a:rPr lang="th-TH" sz="2800" dirty="0" smtClean="0">
              <a:latin typeface="Tahoma" pitchFamily="34" charset="0"/>
              <a:ea typeface="Tahoma" pitchFamily="34" charset="0"/>
              <a:cs typeface="Tahoma" pitchFamily="34" charset="0"/>
            </a:rPr>
            <a:t> </a:t>
          </a:r>
          <a:r>
            <a:rPr lang="th-TH" sz="3200" b="1" dirty="0" smtClean="0">
              <a:latin typeface="TH Niramit AS" pitchFamily="2" charset="-34"/>
              <a:ea typeface="Tahoma" pitchFamily="34" charset="0"/>
              <a:cs typeface="TH Niramit AS" pitchFamily="2" charset="-34"/>
            </a:rPr>
            <a:t>มี </a:t>
          </a:r>
          <a:r>
            <a:rPr lang="en-US" sz="3200" b="1" dirty="0" smtClean="0">
              <a:latin typeface="TH Niramit AS" pitchFamily="2" charset="-34"/>
              <a:ea typeface="Tahoma" pitchFamily="34" charset="0"/>
              <a:cs typeface="TH Niramit AS" pitchFamily="2" charset="-34"/>
            </a:rPr>
            <a:t>Complication and </a:t>
          </a:r>
          <a:r>
            <a:rPr lang="en-US" sz="3200" b="1" dirty="0" err="1" smtClean="0">
              <a:latin typeface="TH Niramit AS" pitchFamily="2" charset="-34"/>
              <a:ea typeface="Tahoma" pitchFamily="34" charset="0"/>
              <a:cs typeface="TH Niramit AS" pitchFamily="2" charset="-34"/>
            </a:rPr>
            <a:t>Comorbidity</a:t>
          </a:r>
          <a:r>
            <a:rPr lang="en-US" sz="3200" b="1" dirty="0" smtClean="0">
              <a:latin typeface="TH Niramit AS" pitchFamily="2" charset="-34"/>
              <a:ea typeface="Tahoma" pitchFamily="34" charset="0"/>
              <a:cs typeface="TH Niramit AS" pitchFamily="2" charset="-34"/>
            </a:rPr>
            <a:t> level </a:t>
          </a:r>
          <a:r>
            <a:rPr lang="th-TH" sz="3200" b="1" dirty="0" smtClean="0">
              <a:latin typeface="TH Niramit AS" pitchFamily="2" charset="-34"/>
              <a:ea typeface="Tahoma" pitchFamily="34" charset="0"/>
              <a:cs typeface="TH Niramit AS" pitchFamily="2" charset="-34"/>
            </a:rPr>
            <a:t>อยู่ในระดับรุนแรง  วันนอน รพ.น้อย ค่าใช้จ่ายน้อยและประเภทการจำหน่ายเป็นหาย</a:t>
          </a:r>
          <a:endParaRPr lang="th-TH" sz="2800" b="1" dirty="0">
            <a:latin typeface="TH Niramit AS" pitchFamily="2" charset="-34"/>
            <a:ea typeface="Tahoma" pitchFamily="34" charset="0"/>
            <a:cs typeface="TH Niramit AS" pitchFamily="2" charset="-34"/>
          </a:endParaRPr>
        </a:p>
      </dgm:t>
    </dgm:pt>
    <dgm:pt modelId="{392543D8-D8CF-4941-8BE5-0C479EA3F3E5}" type="parTrans" cxnId="{F6DD9F74-E3EB-4237-93BD-F3B8719EE233}">
      <dgm:prSet/>
      <dgm:spPr/>
      <dgm:t>
        <a:bodyPr/>
        <a:lstStyle/>
        <a:p>
          <a:endParaRPr lang="th-TH" sz="28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084B9638-81B8-46FC-B9DE-A84F9A273214}" type="sibTrans" cxnId="{F6DD9F74-E3EB-4237-93BD-F3B8719EE233}">
      <dgm:prSet/>
      <dgm:spPr/>
      <dgm:t>
        <a:bodyPr/>
        <a:lstStyle/>
        <a:p>
          <a:endParaRPr lang="th-TH" sz="28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6B2ED344-7D77-4C6F-B65D-1DA5627B3721}">
      <dgm:prSet phldrT="[Text]" custT="1">
        <dgm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pPr algn="l"/>
          <a:r>
            <a:rPr lang="en-US" sz="2400" b="0" dirty="0" err="1" smtClean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PDx</a:t>
          </a:r>
          <a:r>
            <a:rPr lang="en-US" sz="2400" b="0" dirty="0" smtClean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?, CC &amp; Other </a:t>
          </a:r>
          <a:r>
            <a:rPr lang="en-US" sz="2400" b="0" dirty="0" err="1" smtClean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Dx</a:t>
          </a:r>
          <a:endParaRPr lang="en-US" sz="2400" b="0" dirty="0" smtClean="0">
            <a:solidFill>
              <a:schemeClr val="bg1"/>
            </a:solidFill>
            <a:latin typeface="Tahoma" pitchFamily="34" charset="0"/>
            <a:ea typeface="Tahoma" pitchFamily="34" charset="0"/>
            <a:cs typeface="Tahoma" pitchFamily="34" charset="0"/>
          </a:endParaRPr>
        </a:p>
        <a:p>
          <a:pPr algn="l"/>
          <a:r>
            <a:rPr lang="en-US" sz="2400" b="0" dirty="0" smtClean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Op? open/endoscope</a:t>
          </a:r>
          <a:endParaRPr lang="th-TH" sz="2400" b="0" dirty="0" smtClean="0">
            <a:solidFill>
              <a:schemeClr val="bg1"/>
            </a:solidFill>
            <a:latin typeface="Tahoma" pitchFamily="34" charset="0"/>
            <a:ea typeface="Tahoma" pitchFamily="34" charset="0"/>
            <a:cs typeface="Tahoma" pitchFamily="34" charset="0"/>
          </a:endParaRPr>
        </a:p>
        <a:p>
          <a:pPr algn="l"/>
          <a:r>
            <a:rPr lang="th-TH" sz="2400" b="0" dirty="0" smtClean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ค่าใช้จ่ายผิด</a:t>
          </a:r>
          <a:endParaRPr lang="th-TH" sz="2400" b="0" dirty="0">
            <a:solidFill>
              <a:schemeClr val="bg1"/>
            </a:solidFill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995BB640-3893-4898-95B0-761FCDE685DB}" type="parTrans" cxnId="{FBEB42AB-4348-4F54-92FB-52573E81BC03}">
      <dgm:prSet/>
      <dgm:spPr/>
      <dgm:t>
        <a:bodyPr/>
        <a:lstStyle/>
        <a:p>
          <a:endParaRPr lang="th-TH" sz="28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7945CE97-9148-40ED-B9E9-DEB31E487267}" type="sibTrans" cxnId="{FBEB42AB-4348-4F54-92FB-52573E81BC03}">
      <dgm:prSet/>
      <dgm:spPr/>
      <dgm:t>
        <a:bodyPr/>
        <a:lstStyle/>
        <a:p>
          <a:endParaRPr lang="th-TH" sz="28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4C0A977B-41D7-4227-9AF3-AA45AA07F9A7}">
      <dgm:prSet phldrT="[Text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3200" b="1" dirty="0" smtClean="0">
              <a:latin typeface="TH Niramit AS" pitchFamily="2" charset="-34"/>
              <a:ea typeface="Tahoma" pitchFamily="34" charset="0"/>
              <a:cs typeface="TH Niramit AS" pitchFamily="2" charset="-34"/>
            </a:rPr>
            <a:t>2. </a:t>
          </a:r>
          <a:r>
            <a:rPr lang="th-TH" sz="3200" b="1" dirty="0" smtClean="0">
              <a:latin typeface="TH Niramit AS" pitchFamily="2" charset="-34"/>
              <a:ea typeface="Tahoma" pitchFamily="34" charset="0"/>
              <a:cs typeface="TH Niramit AS" pitchFamily="2" charset="-34"/>
            </a:rPr>
            <a:t>ค่าน้ำหนักสัมพัทธ์สูง แต่ค่าใช้จ่ายน้อย </a:t>
          </a:r>
          <a:r>
            <a:rPr lang="en-US" sz="3200" b="1" dirty="0" smtClean="0">
              <a:latin typeface="TH Niramit AS" pitchFamily="2" charset="-34"/>
              <a:ea typeface="Tahoma" pitchFamily="34" charset="0"/>
              <a:cs typeface="TH Niramit AS" pitchFamily="2" charset="-34"/>
            </a:rPr>
            <a:t>&lt;5,000</a:t>
          </a:r>
          <a:endParaRPr lang="th-TH" sz="3200" b="1" dirty="0">
            <a:latin typeface="TH Niramit AS" pitchFamily="2" charset="-34"/>
            <a:ea typeface="Tahoma" pitchFamily="34" charset="0"/>
            <a:cs typeface="TH Niramit AS" pitchFamily="2" charset="-34"/>
          </a:endParaRPr>
        </a:p>
      </dgm:t>
    </dgm:pt>
    <dgm:pt modelId="{C42FA46F-753B-4896-A8BC-D5ADEDD7472D}" type="parTrans" cxnId="{935EA1CA-7212-4519-9370-27C84F945795}">
      <dgm:prSet/>
      <dgm:spPr/>
      <dgm:t>
        <a:bodyPr/>
        <a:lstStyle/>
        <a:p>
          <a:endParaRPr lang="th-TH" sz="28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918AB0B0-1E4A-49A1-8319-7B5EA9BC1E7E}" type="sibTrans" cxnId="{935EA1CA-7212-4519-9370-27C84F945795}">
      <dgm:prSet/>
      <dgm:spPr/>
      <dgm:t>
        <a:bodyPr/>
        <a:lstStyle/>
        <a:p>
          <a:endParaRPr lang="th-TH" sz="28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76B6EB3D-1C56-489D-BDE4-0B9307675F82}">
      <dgm:prSet phldrT="[Text]" custT="1">
        <dgm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dgm:style>
      </dgm:prSet>
      <dgm:spPr/>
      <dgm:t>
        <a:bodyPr/>
        <a:lstStyle/>
        <a:p>
          <a:pPr algn="l"/>
          <a:r>
            <a:rPr lang="th-TH" sz="2800" dirty="0" smtClean="0">
              <a:latin typeface="Tahoma" pitchFamily="34" charset="0"/>
              <a:ea typeface="Tahoma" pitchFamily="34" charset="0"/>
              <a:cs typeface="Tahoma" pitchFamily="34" charset="0"/>
            </a:rPr>
            <a:t>บันทึกค่าใช้จ่ายผิด</a:t>
          </a:r>
          <a:r>
            <a:rPr lang="en-US" sz="2800" dirty="0" smtClean="0">
              <a:latin typeface="Tahoma" pitchFamily="34" charset="0"/>
              <a:ea typeface="Tahoma" pitchFamily="34" charset="0"/>
              <a:cs typeface="Tahoma" pitchFamily="34" charset="0"/>
            </a:rPr>
            <a:t>? </a:t>
          </a:r>
        </a:p>
        <a:p>
          <a:pPr algn="l"/>
          <a:r>
            <a:rPr lang="en-US" sz="2800" dirty="0" err="1" smtClean="0">
              <a:latin typeface="Tahoma" pitchFamily="34" charset="0"/>
              <a:ea typeface="Tahoma" pitchFamily="34" charset="0"/>
              <a:cs typeface="Tahoma" pitchFamily="34" charset="0"/>
            </a:rPr>
            <a:t>Adm</a:t>
          </a:r>
          <a:r>
            <a:rPr lang="en-US" sz="2800" dirty="0" smtClean="0">
              <a:latin typeface="Tahoma" pitchFamily="34" charset="0"/>
              <a:ea typeface="Tahoma" pitchFamily="34" charset="0"/>
              <a:cs typeface="Tahoma" pitchFamily="34" charset="0"/>
            </a:rPr>
            <a:t>/</a:t>
          </a:r>
          <a:r>
            <a:rPr lang="en-US" sz="2800" dirty="0" err="1" smtClean="0">
              <a:latin typeface="Tahoma" pitchFamily="34" charset="0"/>
              <a:ea typeface="Tahoma" pitchFamily="34" charset="0"/>
              <a:cs typeface="Tahoma" pitchFamily="34" charset="0"/>
            </a:rPr>
            <a:t>disch.date</a:t>
          </a:r>
          <a:r>
            <a:rPr lang="th-TH" sz="2800" dirty="0" smtClean="0">
              <a:latin typeface="Tahoma" pitchFamily="34" charset="0"/>
              <a:ea typeface="Tahoma" pitchFamily="34" charset="0"/>
              <a:cs typeface="Tahoma" pitchFamily="34" charset="0"/>
            </a:rPr>
            <a:t> ผิด</a:t>
          </a:r>
          <a:endParaRPr lang="th-TH" sz="2800" dirty="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ACA29FA8-D714-4ED2-BFEC-26963987BB69}" type="parTrans" cxnId="{8FD49BA5-825D-46EE-AA22-5DC02856B151}">
      <dgm:prSet/>
      <dgm:spPr/>
      <dgm:t>
        <a:bodyPr/>
        <a:lstStyle/>
        <a:p>
          <a:endParaRPr lang="th-TH" sz="28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447A1389-4096-4622-BC1E-301BBBFEF9A4}" type="sibTrans" cxnId="{8FD49BA5-825D-46EE-AA22-5DC02856B151}">
      <dgm:prSet/>
      <dgm:spPr/>
      <dgm:t>
        <a:bodyPr/>
        <a:lstStyle/>
        <a:p>
          <a:endParaRPr lang="th-TH" sz="28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AD60E63B-9793-4DBF-9988-A18098B78492}">
      <dgm:prSet phldrT="[Text]" custT="1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3200" b="1" dirty="0" smtClean="0">
              <a:latin typeface="TH Niramit AS" pitchFamily="2" charset="-34"/>
              <a:ea typeface="Tahoma" pitchFamily="34" charset="0"/>
              <a:cs typeface="TH Niramit AS" pitchFamily="2" charset="-34"/>
            </a:rPr>
            <a:t>3. </a:t>
          </a:r>
          <a:r>
            <a:rPr lang="th-TH" sz="3200" b="1" dirty="0" smtClean="0">
              <a:latin typeface="TH Niramit AS" pitchFamily="2" charset="-34"/>
              <a:ea typeface="Tahoma" pitchFamily="34" charset="0"/>
              <a:cs typeface="TH Niramit AS" pitchFamily="2" charset="-34"/>
            </a:rPr>
            <a:t>ค่าน้ำหนักสัมพัทธ์ต่ำ แต่นอนนาน และค่าใช้จ่ายน้อย</a:t>
          </a:r>
          <a:endParaRPr lang="th-TH" sz="3200" b="1" dirty="0">
            <a:latin typeface="TH Niramit AS" pitchFamily="2" charset="-34"/>
            <a:ea typeface="Tahoma" pitchFamily="34" charset="0"/>
            <a:cs typeface="TH Niramit AS" pitchFamily="2" charset="-34"/>
          </a:endParaRPr>
        </a:p>
      </dgm:t>
    </dgm:pt>
    <dgm:pt modelId="{885D76BB-E990-4FAF-9A2F-EE0B03E17591}" type="parTrans" cxnId="{3C3736A8-4557-41E6-A4E9-74DBE0E8F087}">
      <dgm:prSet/>
      <dgm:spPr/>
      <dgm:t>
        <a:bodyPr/>
        <a:lstStyle/>
        <a:p>
          <a:endParaRPr lang="th-TH" sz="28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7D6A2994-6DEE-4AB3-B68E-F58BC150F611}" type="sibTrans" cxnId="{3C3736A8-4557-41E6-A4E9-74DBE0E8F087}">
      <dgm:prSet/>
      <dgm:spPr/>
      <dgm:t>
        <a:bodyPr/>
        <a:lstStyle/>
        <a:p>
          <a:endParaRPr lang="th-TH" sz="28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B210D508-1D38-473E-86AB-6A945B3D3A6D}" type="pres">
      <dgm:prSet presAssocID="{7FFA1D18-00A6-4785-AF36-65A8B5689BEB}" presName="Name0" presStyleCnt="0">
        <dgm:presLayoutVars>
          <dgm:dir val="rev"/>
          <dgm:animLvl val="lvl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14B8D508-E348-4F78-9F0E-D26C2D9DD4CB}" type="pres">
      <dgm:prSet presAssocID="{EBCC93E4-4A7C-4451-A529-D6C53043DA70}" presName="linNode" presStyleCnt="0"/>
      <dgm:spPr/>
    </dgm:pt>
    <dgm:pt modelId="{AC2C2A45-7D53-4072-B4DE-627D09F1AA75}" type="pres">
      <dgm:prSet presAssocID="{EBCC93E4-4A7C-4451-A529-D6C53043DA70}" presName="parentText" presStyleLbl="node1" presStyleIdx="0" presStyleCnt="3" custScaleX="114325" custScaleY="124016" custLinFactNeighborX="27" custLinFactNeighborY="1215">
        <dgm:presLayoutVars>
          <dgm:chMax val="1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F2DB3719-F454-4108-8157-71061BB565B4}" type="pres">
      <dgm:prSet presAssocID="{EBCC93E4-4A7C-4451-A529-D6C53043DA70}" presName="descendantText" presStyleLbl="alignAccFollowNode1" presStyleIdx="0" presStyleCnt="3" custScaleX="99115" custScaleY="162486" custLinFactNeighborX="-94" custLinFactNeighborY="-5515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9256AE90-C9E7-456F-A8F5-7735EE8503C7}" type="pres">
      <dgm:prSet presAssocID="{A1D91480-B820-416F-800D-36FEBCA74055}" presName="sp" presStyleCnt="0"/>
      <dgm:spPr/>
    </dgm:pt>
    <dgm:pt modelId="{938B0B19-1BCA-4386-BDDB-5CDE14888CF9}" type="pres">
      <dgm:prSet presAssocID="{6B2ED344-7D77-4C6F-B65D-1DA5627B3721}" presName="linNode" presStyleCnt="0"/>
      <dgm:spPr/>
    </dgm:pt>
    <dgm:pt modelId="{DBCA49D3-31DC-418A-AF36-F2D7C8F6CD47}" type="pres">
      <dgm:prSet presAssocID="{6B2ED344-7D77-4C6F-B65D-1DA5627B3721}" presName="parentText" presStyleLbl="node1" presStyleIdx="1" presStyleCnt="3" custScaleX="120283">
        <dgm:presLayoutVars>
          <dgm:chMax val="1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487B50AA-5845-43A6-8E50-D6C8AB95084B}" type="pres">
      <dgm:prSet presAssocID="{6B2ED344-7D77-4C6F-B65D-1DA5627B3721}" presName="descendantText" presStyleLbl="align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B5F8727E-64D1-42CA-B2B7-086EA46BD7F0}" type="pres">
      <dgm:prSet presAssocID="{7945CE97-9148-40ED-B9E9-DEB31E487267}" presName="sp" presStyleCnt="0"/>
      <dgm:spPr/>
    </dgm:pt>
    <dgm:pt modelId="{2F1E1AE1-E872-4489-956D-3174A5C99244}" type="pres">
      <dgm:prSet presAssocID="{76B6EB3D-1C56-489D-BDE4-0B9307675F82}" presName="linNode" presStyleCnt="0"/>
      <dgm:spPr/>
    </dgm:pt>
    <dgm:pt modelId="{DE0E6771-5338-43EE-B2FA-1F20778BC98E}" type="pres">
      <dgm:prSet presAssocID="{76B6EB3D-1C56-489D-BDE4-0B9307675F82}" presName="parentText" presStyleLbl="node1" presStyleIdx="2" presStyleCnt="3" custScaleX="120200">
        <dgm:presLayoutVars>
          <dgm:chMax val="1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EB003D83-99D3-41C8-96D6-4954BA332582}" type="pres">
      <dgm:prSet presAssocID="{76B6EB3D-1C56-489D-BDE4-0B9307675F82}" presName="descendantText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022D5950-1887-4C27-821E-59635C22B372}" type="presOf" srcId="{4C0A977B-41D7-4227-9AF3-AA45AA07F9A7}" destId="{487B50AA-5845-43A6-8E50-D6C8AB95084B}" srcOrd="0" destOrd="0" presId="urn:microsoft.com/office/officeart/2005/8/layout/vList5"/>
    <dgm:cxn modelId="{F6DD9F74-E3EB-4237-93BD-F3B8719EE233}" srcId="{EBCC93E4-4A7C-4451-A529-D6C53043DA70}" destId="{B3E21459-E110-4F60-AE5C-AD60B0D3E8F1}" srcOrd="0" destOrd="0" parTransId="{392543D8-D8CF-4941-8BE5-0C479EA3F3E5}" sibTransId="{084B9638-81B8-46FC-B9DE-A84F9A273214}"/>
    <dgm:cxn modelId="{101D4360-D00F-4C15-BBD1-F68308B7E5B2}" type="presOf" srcId="{AD60E63B-9793-4DBF-9988-A18098B78492}" destId="{EB003D83-99D3-41C8-96D6-4954BA332582}" srcOrd="0" destOrd="0" presId="urn:microsoft.com/office/officeart/2005/8/layout/vList5"/>
    <dgm:cxn modelId="{935EA1CA-7212-4519-9370-27C84F945795}" srcId="{6B2ED344-7D77-4C6F-B65D-1DA5627B3721}" destId="{4C0A977B-41D7-4227-9AF3-AA45AA07F9A7}" srcOrd="0" destOrd="0" parTransId="{C42FA46F-753B-4896-A8BC-D5ADEDD7472D}" sibTransId="{918AB0B0-1E4A-49A1-8319-7B5EA9BC1E7E}"/>
    <dgm:cxn modelId="{8FD49BA5-825D-46EE-AA22-5DC02856B151}" srcId="{7FFA1D18-00A6-4785-AF36-65A8B5689BEB}" destId="{76B6EB3D-1C56-489D-BDE4-0B9307675F82}" srcOrd="2" destOrd="0" parTransId="{ACA29FA8-D714-4ED2-BFEC-26963987BB69}" sibTransId="{447A1389-4096-4622-BC1E-301BBBFEF9A4}"/>
    <dgm:cxn modelId="{3C3736A8-4557-41E6-A4E9-74DBE0E8F087}" srcId="{76B6EB3D-1C56-489D-BDE4-0B9307675F82}" destId="{AD60E63B-9793-4DBF-9988-A18098B78492}" srcOrd="0" destOrd="0" parTransId="{885D76BB-E990-4FAF-9A2F-EE0B03E17591}" sibTransId="{7D6A2994-6DEE-4AB3-B68E-F58BC150F611}"/>
    <dgm:cxn modelId="{F5054653-87C3-4A99-8B90-35A446FB9942}" type="presOf" srcId="{76B6EB3D-1C56-489D-BDE4-0B9307675F82}" destId="{DE0E6771-5338-43EE-B2FA-1F20778BC98E}" srcOrd="0" destOrd="0" presId="urn:microsoft.com/office/officeart/2005/8/layout/vList5"/>
    <dgm:cxn modelId="{E1131922-8252-4713-A86B-C45BA6C9B941}" type="presOf" srcId="{EBCC93E4-4A7C-4451-A529-D6C53043DA70}" destId="{AC2C2A45-7D53-4072-B4DE-627D09F1AA75}" srcOrd="0" destOrd="0" presId="urn:microsoft.com/office/officeart/2005/8/layout/vList5"/>
    <dgm:cxn modelId="{DD7526AA-946E-463D-A44D-B995BE77F4C6}" type="presOf" srcId="{7FFA1D18-00A6-4785-AF36-65A8B5689BEB}" destId="{B210D508-1D38-473E-86AB-6A945B3D3A6D}" srcOrd="0" destOrd="0" presId="urn:microsoft.com/office/officeart/2005/8/layout/vList5"/>
    <dgm:cxn modelId="{FBEB42AB-4348-4F54-92FB-52573E81BC03}" srcId="{7FFA1D18-00A6-4785-AF36-65A8B5689BEB}" destId="{6B2ED344-7D77-4C6F-B65D-1DA5627B3721}" srcOrd="1" destOrd="0" parTransId="{995BB640-3893-4898-95B0-761FCDE685DB}" sibTransId="{7945CE97-9148-40ED-B9E9-DEB31E487267}"/>
    <dgm:cxn modelId="{0E1655B0-3BD0-424A-A2F0-115BC1FA3FBC}" srcId="{7FFA1D18-00A6-4785-AF36-65A8B5689BEB}" destId="{EBCC93E4-4A7C-4451-A529-D6C53043DA70}" srcOrd="0" destOrd="0" parTransId="{0B0BBD84-61F2-453D-A1A2-5A6120962806}" sibTransId="{A1D91480-B820-416F-800D-36FEBCA74055}"/>
    <dgm:cxn modelId="{4589A2D2-063F-41FF-BF9A-6384643A2C59}" type="presOf" srcId="{6B2ED344-7D77-4C6F-B65D-1DA5627B3721}" destId="{DBCA49D3-31DC-418A-AF36-F2D7C8F6CD47}" srcOrd="0" destOrd="0" presId="urn:microsoft.com/office/officeart/2005/8/layout/vList5"/>
    <dgm:cxn modelId="{C1D68369-51BF-4E3F-B6B1-E98F72DC91AC}" type="presOf" srcId="{B3E21459-E110-4F60-AE5C-AD60B0D3E8F1}" destId="{F2DB3719-F454-4108-8157-71061BB565B4}" srcOrd="0" destOrd="0" presId="urn:microsoft.com/office/officeart/2005/8/layout/vList5"/>
    <dgm:cxn modelId="{D064F6E1-DF0A-44B3-A060-A66027FEB646}" type="presParOf" srcId="{B210D508-1D38-473E-86AB-6A945B3D3A6D}" destId="{14B8D508-E348-4F78-9F0E-D26C2D9DD4CB}" srcOrd="0" destOrd="0" presId="urn:microsoft.com/office/officeart/2005/8/layout/vList5"/>
    <dgm:cxn modelId="{EEFB1FD5-B110-40B0-B606-6CC41E531E86}" type="presParOf" srcId="{14B8D508-E348-4F78-9F0E-D26C2D9DD4CB}" destId="{AC2C2A45-7D53-4072-B4DE-627D09F1AA75}" srcOrd="0" destOrd="0" presId="urn:microsoft.com/office/officeart/2005/8/layout/vList5"/>
    <dgm:cxn modelId="{E9864FB9-AA14-482C-B37C-4121ED67510F}" type="presParOf" srcId="{14B8D508-E348-4F78-9F0E-D26C2D9DD4CB}" destId="{F2DB3719-F454-4108-8157-71061BB565B4}" srcOrd="1" destOrd="0" presId="urn:microsoft.com/office/officeart/2005/8/layout/vList5"/>
    <dgm:cxn modelId="{E49C2160-5E41-4D7A-B7DD-8474B038C4CB}" type="presParOf" srcId="{B210D508-1D38-473E-86AB-6A945B3D3A6D}" destId="{9256AE90-C9E7-456F-A8F5-7735EE8503C7}" srcOrd="1" destOrd="0" presId="urn:microsoft.com/office/officeart/2005/8/layout/vList5"/>
    <dgm:cxn modelId="{480D6CB6-B8DC-413F-B448-6F77CED53E98}" type="presParOf" srcId="{B210D508-1D38-473E-86AB-6A945B3D3A6D}" destId="{938B0B19-1BCA-4386-BDDB-5CDE14888CF9}" srcOrd="2" destOrd="0" presId="urn:microsoft.com/office/officeart/2005/8/layout/vList5"/>
    <dgm:cxn modelId="{BC0E451F-5310-4569-ADD2-B26555426588}" type="presParOf" srcId="{938B0B19-1BCA-4386-BDDB-5CDE14888CF9}" destId="{DBCA49D3-31DC-418A-AF36-F2D7C8F6CD47}" srcOrd="0" destOrd="0" presId="urn:microsoft.com/office/officeart/2005/8/layout/vList5"/>
    <dgm:cxn modelId="{484E46CA-281C-4921-9E1A-E309300DA78D}" type="presParOf" srcId="{938B0B19-1BCA-4386-BDDB-5CDE14888CF9}" destId="{487B50AA-5845-43A6-8E50-D6C8AB95084B}" srcOrd="1" destOrd="0" presId="urn:microsoft.com/office/officeart/2005/8/layout/vList5"/>
    <dgm:cxn modelId="{2E27CE78-9F09-4BEF-A0B9-E0F7E452C35F}" type="presParOf" srcId="{B210D508-1D38-473E-86AB-6A945B3D3A6D}" destId="{B5F8727E-64D1-42CA-B2B7-086EA46BD7F0}" srcOrd="3" destOrd="0" presId="urn:microsoft.com/office/officeart/2005/8/layout/vList5"/>
    <dgm:cxn modelId="{88BB91F4-2D0A-4DD8-AC7D-C764133B27D8}" type="presParOf" srcId="{B210D508-1D38-473E-86AB-6A945B3D3A6D}" destId="{2F1E1AE1-E872-4489-956D-3174A5C99244}" srcOrd="4" destOrd="0" presId="urn:microsoft.com/office/officeart/2005/8/layout/vList5"/>
    <dgm:cxn modelId="{CD444534-9701-4361-ADDC-B1D01616AB8E}" type="presParOf" srcId="{2F1E1AE1-E872-4489-956D-3174A5C99244}" destId="{DE0E6771-5338-43EE-B2FA-1F20778BC98E}" srcOrd="0" destOrd="0" presId="urn:microsoft.com/office/officeart/2005/8/layout/vList5"/>
    <dgm:cxn modelId="{4C2900FF-DDCB-45D7-B5DF-9655B70B682B}" type="presParOf" srcId="{2F1E1AE1-E872-4489-956D-3174A5C99244}" destId="{EB003D83-99D3-41C8-96D6-4954BA332582}" srcOrd="1" destOrd="0" presId="urn:microsoft.com/office/officeart/2005/8/layout/vList5"/>
  </dgm:cxnLst>
  <dgm:bg/>
  <dgm:whole/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7FFA1D18-00A6-4785-AF36-65A8B5689BEB}" type="doc">
      <dgm:prSet loTypeId="urn:microsoft.com/office/officeart/2005/8/layout/vList5" loCatId="list" qsTypeId="urn:microsoft.com/office/officeart/2005/8/quickstyle/simple4" qsCatId="simple" csTypeId="urn:microsoft.com/office/officeart/2005/8/colors/colorful1" csCatId="colorful" phldr="1"/>
      <dgm:spPr/>
      <dgm:t>
        <a:bodyPr/>
        <a:lstStyle/>
        <a:p>
          <a:endParaRPr lang="th-TH"/>
        </a:p>
      </dgm:t>
    </dgm:pt>
    <dgm:pt modelId="{EBCC93E4-4A7C-4451-A529-D6C53043DA70}">
      <dgm:prSet phldrT="[Text]" custT="1">
        <dgm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algn="ctr"/>
          <a:r>
            <a:rPr lang="th-TH" sz="2800" b="0" dirty="0" smtClean="0">
              <a:latin typeface="Tahoma" pitchFamily="34" charset="0"/>
              <a:ea typeface="Tahoma" pitchFamily="34" charset="0"/>
              <a:cs typeface="Tahoma" pitchFamily="34" charset="0"/>
            </a:rPr>
            <a:t>หลักฐาน?</a:t>
          </a:r>
        </a:p>
        <a:p>
          <a:pPr algn="ctr"/>
          <a:r>
            <a:rPr lang="en-US" sz="2800" b="0" dirty="0" smtClean="0">
              <a:latin typeface="Tahoma" pitchFamily="34" charset="0"/>
              <a:ea typeface="Tahoma" pitchFamily="34" charset="0"/>
              <a:cs typeface="Tahoma" pitchFamily="34" charset="0"/>
            </a:rPr>
            <a:t>Status post?</a:t>
          </a:r>
          <a:endParaRPr lang="th-TH" sz="2800" b="0" dirty="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0B0BBD84-61F2-453D-A1A2-5A6120962806}" type="parTrans" cxnId="{0E1655B0-3BD0-424A-A2F0-115BC1FA3FBC}">
      <dgm:prSet/>
      <dgm:spPr/>
      <dgm:t>
        <a:bodyPr/>
        <a:lstStyle/>
        <a:p>
          <a:endParaRPr lang="th-TH" sz="28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A1D91480-B820-416F-800D-36FEBCA74055}" type="sibTrans" cxnId="{0E1655B0-3BD0-424A-A2F0-115BC1FA3FBC}">
      <dgm:prSet/>
      <dgm:spPr/>
      <dgm:t>
        <a:bodyPr/>
        <a:lstStyle/>
        <a:p>
          <a:endParaRPr lang="th-TH" sz="28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B3E21459-E110-4F60-AE5C-AD60B0D3E8F1}">
      <dgm:prSet phldrT="[Text]"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3200" b="1" dirty="0" smtClean="0">
              <a:latin typeface="TH Niramit AS" pitchFamily="2" charset="-34"/>
              <a:cs typeface="TH Niramit AS" pitchFamily="2" charset="-34"/>
            </a:rPr>
            <a:t>28. </a:t>
          </a:r>
          <a:r>
            <a:rPr lang="en-US" sz="3200" b="1" dirty="0" err="1" smtClean="0">
              <a:latin typeface="TH Niramit AS" pitchFamily="2" charset="-34"/>
              <a:cs typeface="TH Niramit AS" pitchFamily="2" charset="-34"/>
            </a:rPr>
            <a:t>SDx</a:t>
          </a:r>
          <a:r>
            <a:rPr lang="th-TH" sz="3200" b="1" dirty="0" smtClean="0">
              <a:latin typeface="TH Niramit AS" pitchFamily="2" charset="-34"/>
              <a:cs typeface="TH Niramit AS" pitchFamily="2" charset="-34"/>
            </a:rPr>
            <a:t> </a:t>
          </a:r>
          <a:r>
            <a:rPr lang="en-US" sz="3200" b="1" dirty="0" smtClean="0">
              <a:latin typeface="TH Niramit AS" pitchFamily="2" charset="-34"/>
              <a:cs typeface="TH Niramit AS" pitchFamily="2" charset="-34"/>
            </a:rPr>
            <a:t>=</a:t>
          </a:r>
          <a:r>
            <a:rPr lang="th-TH" sz="3200" b="1" dirty="0" smtClean="0">
              <a:latin typeface="TH Niramit AS" pitchFamily="2" charset="-34"/>
              <a:cs typeface="TH Niramit AS" pitchFamily="2" charset="-34"/>
            </a:rPr>
            <a:t> </a:t>
          </a:r>
          <a:r>
            <a:rPr lang="en-US" sz="3200" b="1" dirty="0" smtClean="0">
              <a:latin typeface="TH Niramit AS" pitchFamily="2" charset="-34"/>
              <a:cs typeface="TH Niramit AS" pitchFamily="2" charset="-34"/>
            </a:rPr>
            <a:t>Z511 </a:t>
          </a:r>
          <a:r>
            <a:rPr lang="th-TH" sz="3200" b="1" dirty="0" smtClean="0">
              <a:latin typeface="TH Niramit AS" pitchFamily="2" charset="-34"/>
              <a:cs typeface="TH Niramit AS" pitchFamily="2" charset="-34"/>
            </a:rPr>
            <a:t>ไม่มีหัตถการเคมีบำบัด</a:t>
          </a:r>
          <a:endParaRPr lang="th-TH" sz="3200" b="1" dirty="0">
            <a:latin typeface="TH Niramit AS" pitchFamily="2" charset="-34"/>
            <a:ea typeface="Tahoma" pitchFamily="34" charset="0"/>
            <a:cs typeface="TH Niramit AS" pitchFamily="2" charset="-34"/>
          </a:endParaRPr>
        </a:p>
      </dgm:t>
    </dgm:pt>
    <dgm:pt modelId="{392543D8-D8CF-4941-8BE5-0C479EA3F3E5}" type="parTrans" cxnId="{F6DD9F74-E3EB-4237-93BD-F3B8719EE233}">
      <dgm:prSet/>
      <dgm:spPr/>
      <dgm:t>
        <a:bodyPr/>
        <a:lstStyle/>
        <a:p>
          <a:endParaRPr lang="th-TH" sz="28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084B9638-81B8-46FC-B9DE-A84F9A273214}" type="sibTrans" cxnId="{F6DD9F74-E3EB-4237-93BD-F3B8719EE233}">
      <dgm:prSet/>
      <dgm:spPr/>
      <dgm:t>
        <a:bodyPr/>
        <a:lstStyle/>
        <a:p>
          <a:endParaRPr lang="th-TH" sz="28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6B2ED344-7D77-4C6F-B65D-1DA5627B3721}">
      <dgm:prSet phldrT="[Text]" custT="1">
        <dgm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pPr algn="ctr"/>
          <a:r>
            <a:rPr lang="th-TH" sz="2800" b="0" dirty="0" smtClean="0">
              <a:latin typeface="Tahoma" pitchFamily="34" charset="0"/>
              <a:ea typeface="Tahoma" pitchFamily="34" charset="0"/>
              <a:cs typeface="Tahoma" pitchFamily="34" charset="0"/>
            </a:rPr>
            <a:t>หลักฐาน?</a:t>
          </a:r>
        </a:p>
        <a:p>
          <a:pPr algn="ctr"/>
          <a:r>
            <a:rPr lang="en-US" sz="2800" b="0" dirty="0" smtClean="0">
              <a:latin typeface="Tahoma" pitchFamily="34" charset="0"/>
              <a:ea typeface="Tahoma" pitchFamily="34" charset="0"/>
              <a:cs typeface="Tahoma" pitchFamily="34" charset="0"/>
            </a:rPr>
            <a:t>Status post?</a:t>
          </a:r>
          <a:endParaRPr lang="th-TH" sz="2800" b="0" dirty="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995BB640-3893-4898-95B0-761FCDE685DB}" type="parTrans" cxnId="{FBEB42AB-4348-4F54-92FB-52573E81BC03}">
      <dgm:prSet/>
      <dgm:spPr/>
      <dgm:t>
        <a:bodyPr/>
        <a:lstStyle/>
        <a:p>
          <a:endParaRPr lang="th-TH" sz="28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7945CE97-9148-40ED-B9E9-DEB31E487267}" type="sibTrans" cxnId="{FBEB42AB-4348-4F54-92FB-52573E81BC03}">
      <dgm:prSet/>
      <dgm:spPr/>
      <dgm:t>
        <a:bodyPr/>
        <a:lstStyle/>
        <a:p>
          <a:endParaRPr lang="th-TH" sz="28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4C0A977B-41D7-4227-9AF3-AA45AA07F9A7}">
      <dgm:prSet phldrT="[Text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3200" b="1" dirty="0" smtClean="0">
              <a:latin typeface="TH Niramit AS" pitchFamily="2" charset="-34"/>
              <a:cs typeface="TH Niramit AS" pitchFamily="2" charset="-34"/>
            </a:rPr>
            <a:t>29. </a:t>
          </a:r>
          <a:r>
            <a:rPr lang="en-US" sz="3200" b="1" dirty="0" err="1" smtClean="0">
              <a:latin typeface="TH Niramit AS" pitchFamily="2" charset="-34"/>
              <a:cs typeface="TH Niramit AS" pitchFamily="2" charset="-34"/>
            </a:rPr>
            <a:t>SDx</a:t>
          </a:r>
          <a:r>
            <a:rPr lang="th-TH" sz="3200" b="1" dirty="0" smtClean="0">
              <a:latin typeface="TH Niramit AS" pitchFamily="2" charset="-34"/>
              <a:cs typeface="TH Niramit AS" pitchFamily="2" charset="-34"/>
            </a:rPr>
            <a:t> </a:t>
          </a:r>
          <a:r>
            <a:rPr lang="en-US" sz="3200" b="1" dirty="0" smtClean="0">
              <a:latin typeface="TH Niramit AS" pitchFamily="2" charset="-34"/>
              <a:cs typeface="TH Niramit AS" pitchFamily="2" charset="-34"/>
            </a:rPr>
            <a:t>=</a:t>
          </a:r>
          <a:r>
            <a:rPr lang="th-TH" sz="3200" b="1" dirty="0" smtClean="0">
              <a:latin typeface="TH Niramit AS" pitchFamily="2" charset="-34"/>
              <a:cs typeface="TH Niramit AS" pitchFamily="2" charset="-34"/>
            </a:rPr>
            <a:t> </a:t>
          </a:r>
          <a:r>
            <a:rPr lang="en-US" sz="3200" b="1" dirty="0" smtClean="0">
              <a:latin typeface="TH Niramit AS" pitchFamily="2" charset="-34"/>
              <a:cs typeface="TH Niramit AS" pitchFamily="2" charset="-34"/>
            </a:rPr>
            <a:t>Z510 </a:t>
          </a:r>
          <a:r>
            <a:rPr lang="th-TH" sz="3200" b="1" dirty="0" smtClean="0">
              <a:latin typeface="TH Niramit AS" pitchFamily="2" charset="-34"/>
              <a:cs typeface="TH Niramit AS" pitchFamily="2" charset="-34"/>
            </a:rPr>
            <a:t>ไม่มีหัตถการให้รังสีบำบัด</a:t>
          </a:r>
          <a:endParaRPr lang="th-TH" sz="3200" b="1" dirty="0">
            <a:latin typeface="TH Niramit AS" pitchFamily="2" charset="-34"/>
            <a:ea typeface="Tahoma" pitchFamily="34" charset="0"/>
            <a:cs typeface="TH Niramit AS" pitchFamily="2" charset="-34"/>
          </a:endParaRPr>
        </a:p>
      </dgm:t>
    </dgm:pt>
    <dgm:pt modelId="{C42FA46F-753B-4896-A8BC-D5ADEDD7472D}" type="parTrans" cxnId="{935EA1CA-7212-4519-9370-27C84F945795}">
      <dgm:prSet/>
      <dgm:spPr/>
      <dgm:t>
        <a:bodyPr/>
        <a:lstStyle/>
        <a:p>
          <a:endParaRPr lang="th-TH" sz="28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918AB0B0-1E4A-49A1-8319-7B5EA9BC1E7E}" type="sibTrans" cxnId="{935EA1CA-7212-4519-9370-27C84F945795}">
      <dgm:prSet/>
      <dgm:spPr/>
      <dgm:t>
        <a:bodyPr/>
        <a:lstStyle/>
        <a:p>
          <a:endParaRPr lang="th-TH" sz="28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76B6EB3D-1C56-489D-BDE4-0B9307675F82}">
      <dgm:prSet phldrT="[Text]" custT="1"/>
      <dgm:spPr/>
      <dgm:t>
        <a:bodyPr/>
        <a:lstStyle/>
        <a:p>
          <a:r>
            <a:rPr lang="en-US" sz="2800" dirty="0" smtClean="0">
              <a:latin typeface="Tahoma" pitchFamily="34" charset="0"/>
              <a:ea typeface="Tahoma" pitchFamily="34" charset="0"/>
              <a:cs typeface="Tahoma" pitchFamily="34" charset="0"/>
            </a:rPr>
            <a:t>Operation? </a:t>
          </a:r>
          <a:r>
            <a:rPr lang="en-US" sz="2800" dirty="0" err="1" smtClean="0">
              <a:latin typeface="Tahoma" pitchFamily="34" charset="0"/>
              <a:ea typeface="Tahoma" pitchFamily="34" charset="0"/>
              <a:cs typeface="Tahoma" pitchFamily="34" charset="0"/>
            </a:rPr>
            <a:t>Excisional</a:t>
          </a:r>
          <a:r>
            <a:rPr lang="en-US" sz="2800" dirty="0" smtClean="0">
              <a:latin typeface="Tahoma" pitchFamily="34" charset="0"/>
              <a:ea typeface="Tahoma" pitchFamily="34" charset="0"/>
              <a:cs typeface="Tahoma" pitchFamily="34" charset="0"/>
            </a:rPr>
            <a:t> Debridement?</a:t>
          </a:r>
          <a:endParaRPr lang="th-TH" sz="2800" dirty="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ACA29FA8-D714-4ED2-BFEC-26963987BB69}" type="parTrans" cxnId="{8FD49BA5-825D-46EE-AA22-5DC02856B151}">
      <dgm:prSet/>
      <dgm:spPr/>
      <dgm:t>
        <a:bodyPr/>
        <a:lstStyle/>
        <a:p>
          <a:endParaRPr lang="th-TH" sz="28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447A1389-4096-4622-BC1E-301BBBFEF9A4}" type="sibTrans" cxnId="{8FD49BA5-825D-46EE-AA22-5DC02856B151}">
      <dgm:prSet/>
      <dgm:spPr/>
      <dgm:t>
        <a:bodyPr/>
        <a:lstStyle/>
        <a:p>
          <a:endParaRPr lang="th-TH" sz="28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AD60E63B-9793-4DBF-9988-A18098B78492}">
      <dgm:prSet phldrT="[Text]" custT="1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3200" b="1" dirty="0" smtClean="0">
              <a:latin typeface="TH Niramit AS" pitchFamily="2" charset="-34"/>
              <a:cs typeface="TH Niramit AS" pitchFamily="2" charset="-34"/>
            </a:rPr>
            <a:t>30. </a:t>
          </a:r>
          <a:r>
            <a:rPr lang="en-US" sz="3200" b="1" dirty="0" err="1" smtClean="0">
              <a:latin typeface="TH Niramit AS" pitchFamily="2" charset="-34"/>
              <a:cs typeface="TH Niramit AS" pitchFamily="2" charset="-34"/>
            </a:rPr>
            <a:t>PDx</a:t>
          </a:r>
          <a:r>
            <a:rPr lang="th-TH" sz="3200" b="1" dirty="0" smtClean="0">
              <a:latin typeface="TH Niramit AS" pitchFamily="2" charset="-34"/>
              <a:cs typeface="TH Niramit AS" pitchFamily="2" charset="-34"/>
            </a:rPr>
            <a:t> </a:t>
          </a:r>
          <a:r>
            <a:rPr lang="en-US" sz="3200" b="1" dirty="0" smtClean="0">
              <a:latin typeface="TH Niramit AS" pitchFamily="2" charset="-34"/>
              <a:cs typeface="TH Niramit AS" pitchFamily="2" charset="-34"/>
            </a:rPr>
            <a:t>=</a:t>
          </a:r>
          <a:r>
            <a:rPr lang="th-TH" sz="3200" b="1" dirty="0" smtClean="0">
              <a:latin typeface="TH Niramit AS" pitchFamily="2" charset="-34"/>
              <a:cs typeface="TH Niramit AS" pitchFamily="2" charset="-34"/>
            </a:rPr>
            <a:t> </a:t>
          </a:r>
          <a:r>
            <a:rPr lang="en-US" sz="3200" b="1" dirty="0" smtClean="0">
              <a:latin typeface="TH Niramit AS" pitchFamily="2" charset="-34"/>
              <a:cs typeface="TH Niramit AS" pitchFamily="2" charset="-34"/>
            </a:rPr>
            <a:t>Necrotizing Fasciitis</a:t>
          </a:r>
          <a:r>
            <a:rPr lang="th-TH" sz="3200" b="1" dirty="0" smtClean="0">
              <a:latin typeface="TH Niramit AS" pitchFamily="2" charset="-34"/>
              <a:cs typeface="TH Niramit AS" pitchFamily="2" charset="-34"/>
            </a:rPr>
            <a:t>  </a:t>
          </a:r>
          <a:r>
            <a:rPr lang="en-US" sz="3200" b="1" dirty="0" smtClean="0">
              <a:latin typeface="TH Niramit AS" pitchFamily="2" charset="-34"/>
              <a:cs typeface="TH Niramit AS" pitchFamily="2" charset="-34"/>
            </a:rPr>
            <a:t>; Op=8622 </a:t>
          </a:r>
          <a:r>
            <a:rPr lang="th-TH" sz="3200" b="1" dirty="0" smtClean="0">
              <a:latin typeface="TH Niramit AS" pitchFamily="2" charset="-34"/>
              <a:cs typeface="TH Niramit AS" pitchFamily="2" charset="-34"/>
            </a:rPr>
            <a:t>วันนอนโรงพยาบาลน้อย</a:t>
          </a:r>
          <a:r>
            <a:rPr lang="en-US" sz="3200" b="1" dirty="0" smtClean="0">
              <a:latin typeface="TH Niramit AS" pitchFamily="2" charset="-34"/>
              <a:cs typeface="TH Niramit AS" pitchFamily="2" charset="-34"/>
            </a:rPr>
            <a:t> </a:t>
          </a:r>
          <a:r>
            <a:rPr lang="th-TH" sz="3200" b="1" dirty="0" smtClean="0">
              <a:latin typeface="TH Niramit AS" pitchFamily="2" charset="-34"/>
              <a:cs typeface="TH Niramit AS" pitchFamily="2" charset="-34"/>
            </a:rPr>
            <a:t> ค่าใช้จ่ายน้อย</a:t>
          </a:r>
          <a:endParaRPr lang="th-TH" sz="3200" b="1" dirty="0">
            <a:latin typeface="TH Niramit AS" pitchFamily="2" charset="-34"/>
            <a:ea typeface="Tahoma" pitchFamily="34" charset="0"/>
            <a:cs typeface="TH Niramit AS" pitchFamily="2" charset="-34"/>
          </a:endParaRPr>
        </a:p>
      </dgm:t>
    </dgm:pt>
    <dgm:pt modelId="{885D76BB-E990-4FAF-9A2F-EE0B03E17591}" type="parTrans" cxnId="{3C3736A8-4557-41E6-A4E9-74DBE0E8F087}">
      <dgm:prSet/>
      <dgm:spPr/>
      <dgm:t>
        <a:bodyPr/>
        <a:lstStyle/>
        <a:p>
          <a:endParaRPr lang="th-TH" sz="28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7D6A2994-6DEE-4AB3-B68E-F58BC150F611}" type="sibTrans" cxnId="{3C3736A8-4557-41E6-A4E9-74DBE0E8F087}">
      <dgm:prSet/>
      <dgm:spPr/>
      <dgm:t>
        <a:bodyPr/>
        <a:lstStyle/>
        <a:p>
          <a:endParaRPr lang="th-TH" sz="28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B210D508-1D38-473E-86AB-6A945B3D3A6D}" type="pres">
      <dgm:prSet presAssocID="{7FFA1D18-00A6-4785-AF36-65A8B5689BEB}" presName="Name0" presStyleCnt="0">
        <dgm:presLayoutVars>
          <dgm:dir val="rev"/>
          <dgm:animLvl val="lvl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14B8D508-E348-4F78-9F0E-D26C2D9DD4CB}" type="pres">
      <dgm:prSet presAssocID="{EBCC93E4-4A7C-4451-A529-D6C53043DA70}" presName="linNode" presStyleCnt="0"/>
      <dgm:spPr/>
    </dgm:pt>
    <dgm:pt modelId="{AC2C2A45-7D53-4072-B4DE-627D09F1AA75}" type="pres">
      <dgm:prSet presAssocID="{EBCC93E4-4A7C-4451-A529-D6C53043DA70}" presName="parentText" presStyleLbl="node1" presStyleIdx="0" presStyleCnt="3" custScaleX="100503" custScaleY="77820">
        <dgm:presLayoutVars>
          <dgm:chMax val="1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F2DB3719-F454-4108-8157-71061BB565B4}" type="pres">
      <dgm:prSet presAssocID="{EBCC93E4-4A7C-4451-A529-D6C53043DA70}" presName="descendantText" presStyleLbl="alignAccFollowNode1" presStyleIdx="0" presStyleCnt="3" custScaleY="88533" custLinFactNeighborX="-2458" custLinFactNeighborY="-396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9256AE90-C9E7-456F-A8F5-7735EE8503C7}" type="pres">
      <dgm:prSet presAssocID="{A1D91480-B820-416F-800D-36FEBCA74055}" presName="sp" presStyleCnt="0"/>
      <dgm:spPr/>
    </dgm:pt>
    <dgm:pt modelId="{938B0B19-1BCA-4386-BDDB-5CDE14888CF9}" type="pres">
      <dgm:prSet presAssocID="{6B2ED344-7D77-4C6F-B65D-1DA5627B3721}" presName="linNode" presStyleCnt="0"/>
      <dgm:spPr/>
    </dgm:pt>
    <dgm:pt modelId="{DBCA49D3-31DC-418A-AF36-F2D7C8F6CD47}" type="pres">
      <dgm:prSet presAssocID="{6B2ED344-7D77-4C6F-B65D-1DA5627B3721}" presName="parentText" presStyleLbl="node1" presStyleIdx="1" presStyleCnt="3" custScaleX="100391" custScaleY="74808">
        <dgm:presLayoutVars>
          <dgm:chMax val="1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487B50AA-5845-43A6-8E50-D6C8AB95084B}" type="pres">
      <dgm:prSet presAssocID="{6B2ED344-7D77-4C6F-B65D-1DA5627B3721}" presName="descendantText" presStyleLbl="alignAccFollowNode1" presStyleIdx="1" presStyleCnt="3" custScaleX="101581" custScaleY="84178" custLinFactNeighborX="-72" custLinFactNeighborY="-2109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B5F8727E-64D1-42CA-B2B7-086EA46BD7F0}" type="pres">
      <dgm:prSet presAssocID="{7945CE97-9148-40ED-B9E9-DEB31E487267}" presName="sp" presStyleCnt="0"/>
      <dgm:spPr/>
    </dgm:pt>
    <dgm:pt modelId="{2F1E1AE1-E872-4489-956D-3174A5C99244}" type="pres">
      <dgm:prSet presAssocID="{76B6EB3D-1C56-489D-BDE4-0B9307675F82}" presName="linNode" presStyleCnt="0"/>
      <dgm:spPr/>
    </dgm:pt>
    <dgm:pt modelId="{DE0E6771-5338-43EE-B2FA-1F20778BC98E}" type="pres">
      <dgm:prSet presAssocID="{76B6EB3D-1C56-489D-BDE4-0B9307675F82}" presName="parentText" presStyleLbl="node1" presStyleIdx="2" presStyleCnt="3" custScaleX="128129" custScaleY="77375">
        <dgm:presLayoutVars>
          <dgm:chMax val="1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EB003D83-99D3-41C8-96D6-4954BA332582}" type="pres">
      <dgm:prSet presAssocID="{76B6EB3D-1C56-489D-BDE4-0B9307675F82}" presName="descendantText" presStyleLbl="alignAccFollowNode1" presStyleIdx="2" presStyleCnt="3" custScaleX="128605" custScaleY="91625" custLinFactNeighborX="-108" custLinFactNeighborY="-930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ACE7AF43-46EF-469E-8EEE-5F026D163578}" type="presOf" srcId="{4C0A977B-41D7-4227-9AF3-AA45AA07F9A7}" destId="{487B50AA-5845-43A6-8E50-D6C8AB95084B}" srcOrd="0" destOrd="0" presId="urn:microsoft.com/office/officeart/2005/8/layout/vList5"/>
    <dgm:cxn modelId="{F6DD9F74-E3EB-4237-93BD-F3B8719EE233}" srcId="{EBCC93E4-4A7C-4451-A529-D6C53043DA70}" destId="{B3E21459-E110-4F60-AE5C-AD60B0D3E8F1}" srcOrd="0" destOrd="0" parTransId="{392543D8-D8CF-4941-8BE5-0C479EA3F3E5}" sibTransId="{084B9638-81B8-46FC-B9DE-A84F9A273214}"/>
    <dgm:cxn modelId="{935EA1CA-7212-4519-9370-27C84F945795}" srcId="{6B2ED344-7D77-4C6F-B65D-1DA5627B3721}" destId="{4C0A977B-41D7-4227-9AF3-AA45AA07F9A7}" srcOrd="0" destOrd="0" parTransId="{C42FA46F-753B-4896-A8BC-D5ADEDD7472D}" sibTransId="{918AB0B0-1E4A-49A1-8319-7B5EA9BC1E7E}"/>
    <dgm:cxn modelId="{14D4DFB0-EFA0-435A-8DD1-940A6325840F}" type="presOf" srcId="{7FFA1D18-00A6-4785-AF36-65A8B5689BEB}" destId="{B210D508-1D38-473E-86AB-6A945B3D3A6D}" srcOrd="0" destOrd="0" presId="urn:microsoft.com/office/officeart/2005/8/layout/vList5"/>
    <dgm:cxn modelId="{8FD49BA5-825D-46EE-AA22-5DC02856B151}" srcId="{7FFA1D18-00A6-4785-AF36-65A8B5689BEB}" destId="{76B6EB3D-1C56-489D-BDE4-0B9307675F82}" srcOrd="2" destOrd="0" parTransId="{ACA29FA8-D714-4ED2-BFEC-26963987BB69}" sibTransId="{447A1389-4096-4622-BC1E-301BBBFEF9A4}"/>
    <dgm:cxn modelId="{3C3736A8-4557-41E6-A4E9-74DBE0E8F087}" srcId="{76B6EB3D-1C56-489D-BDE4-0B9307675F82}" destId="{AD60E63B-9793-4DBF-9988-A18098B78492}" srcOrd="0" destOrd="0" parTransId="{885D76BB-E990-4FAF-9A2F-EE0B03E17591}" sibTransId="{7D6A2994-6DEE-4AB3-B68E-F58BC150F611}"/>
    <dgm:cxn modelId="{418E4E7A-99C7-4F48-9976-13E0BB79A14D}" type="presOf" srcId="{AD60E63B-9793-4DBF-9988-A18098B78492}" destId="{EB003D83-99D3-41C8-96D6-4954BA332582}" srcOrd="0" destOrd="0" presId="urn:microsoft.com/office/officeart/2005/8/layout/vList5"/>
    <dgm:cxn modelId="{FBEB42AB-4348-4F54-92FB-52573E81BC03}" srcId="{7FFA1D18-00A6-4785-AF36-65A8B5689BEB}" destId="{6B2ED344-7D77-4C6F-B65D-1DA5627B3721}" srcOrd="1" destOrd="0" parTransId="{995BB640-3893-4898-95B0-761FCDE685DB}" sibTransId="{7945CE97-9148-40ED-B9E9-DEB31E487267}"/>
    <dgm:cxn modelId="{0AF3E65A-8097-4485-B119-700D72144049}" type="presOf" srcId="{6B2ED344-7D77-4C6F-B65D-1DA5627B3721}" destId="{DBCA49D3-31DC-418A-AF36-F2D7C8F6CD47}" srcOrd="0" destOrd="0" presId="urn:microsoft.com/office/officeart/2005/8/layout/vList5"/>
    <dgm:cxn modelId="{B5D664F1-763A-4A66-84A1-6E790E4B9614}" type="presOf" srcId="{B3E21459-E110-4F60-AE5C-AD60B0D3E8F1}" destId="{F2DB3719-F454-4108-8157-71061BB565B4}" srcOrd="0" destOrd="0" presId="urn:microsoft.com/office/officeart/2005/8/layout/vList5"/>
    <dgm:cxn modelId="{0E1655B0-3BD0-424A-A2F0-115BC1FA3FBC}" srcId="{7FFA1D18-00A6-4785-AF36-65A8B5689BEB}" destId="{EBCC93E4-4A7C-4451-A529-D6C53043DA70}" srcOrd="0" destOrd="0" parTransId="{0B0BBD84-61F2-453D-A1A2-5A6120962806}" sibTransId="{A1D91480-B820-416F-800D-36FEBCA74055}"/>
    <dgm:cxn modelId="{14F26D20-332C-4371-98AF-4D2BE4037101}" type="presOf" srcId="{76B6EB3D-1C56-489D-BDE4-0B9307675F82}" destId="{DE0E6771-5338-43EE-B2FA-1F20778BC98E}" srcOrd="0" destOrd="0" presId="urn:microsoft.com/office/officeart/2005/8/layout/vList5"/>
    <dgm:cxn modelId="{240D7E5F-56C6-4E39-B809-5A7AE42F2D12}" type="presOf" srcId="{EBCC93E4-4A7C-4451-A529-D6C53043DA70}" destId="{AC2C2A45-7D53-4072-B4DE-627D09F1AA75}" srcOrd="0" destOrd="0" presId="urn:microsoft.com/office/officeart/2005/8/layout/vList5"/>
    <dgm:cxn modelId="{B0812E0F-9D38-401E-AE4F-C280CE84E731}" type="presParOf" srcId="{B210D508-1D38-473E-86AB-6A945B3D3A6D}" destId="{14B8D508-E348-4F78-9F0E-D26C2D9DD4CB}" srcOrd="0" destOrd="0" presId="urn:microsoft.com/office/officeart/2005/8/layout/vList5"/>
    <dgm:cxn modelId="{0D407740-E4E5-4E92-A404-DC0B5C160816}" type="presParOf" srcId="{14B8D508-E348-4F78-9F0E-D26C2D9DD4CB}" destId="{AC2C2A45-7D53-4072-B4DE-627D09F1AA75}" srcOrd="0" destOrd="0" presId="urn:microsoft.com/office/officeart/2005/8/layout/vList5"/>
    <dgm:cxn modelId="{612072C4-9D16-4172-9D68-4C0EB6A89DE1}" type="presParOf" srcId="{14B8D508-E348-4F78-9F0E-D26C2D9DD4CB}" destId="{F2DB3719-F454-4108-8157-71061BB565B4}" srcOrd="1" destOrd="0" presId="urn:microsoft.com/office/officeart/2005/8/layout/vList5"/>
    <dgm:cxn modelId="{DB60344E-A39E-46F2-AB48-46D6F38429C8}" type="presParOf" srcId="{B210D508-1D38-473E-86AB-6A945B3D3A6D}" destId="{9256AE90-C9E7-456F-A8F5-7735EE8503C7}" srcOrd="1" destOrd="0" presId="urn:microsoft.com/office/officeart/2005/8/layout/vList5"/>
    <dgm:cxn modelId="{BC067258-45EF-43A9-8DE3-3C742760D739}" type="presParOf" srcId="{B210D508-1D38-473E-86AB-6A945B3D3A6D}" destId="{938B0B19-1BCA-4386-BDDB-5CDE14888CF9}" srcOrd="2" destOrd="0" presId="urn:microsoft.com/office/officeart/2005/8/layout/vList5"/>
    <dgm:cxn modelId="{D72A4CE3-C2D7-49E2-AFCB-7D495C759D55}" type="presParOf" srcId="{938B0B19-1BCA-4386-BDDB-5CDE14888CF9}" destId="{DBCA49D3-31DC-418A-AF36-F2D7C8F6CD47}" srcOrd="0" destOrd="0" presId="urn:microsoft.com/office/officeart/2005/8/layout/vList5"/>
    <dgm:cxn modelId="{7007876A-9645-491F-953B-14883AC4B392}" type="presParOf" srcId="{938B0B19-1BCA-4386-BDDB-5CDE14888CF9}" destId="{487B50AA-5845-43A6-8E50-D6C8AB95084B}" srcOrd="1" destOrd="0" presId="urn:microsoft.com/office/officeart/2005/8/layout/vList5"/>
    <dgm:cxn modelId="{0B053471-6746-4F51-AEB8-FE04D0FC31B9}" type="presParOf" srcId="{B210D508-1D38-473E-86AB-6A945B3D3A6D}" destId="{B5F8727E-64D1-42CA-B2B7-086EA46BD7F0}" srcOrd="3" destOrd="0" presId="urn:microsoft.com/office/officeart/2005/8/layout/vList5"/>
    <dgm:cxn modelId="{B68EBF1D-A085-4BD7-A761-BE0B5A23BF12}" type="presParOf" srcId="{B210D508-1D38-473E-86AB-6A945B3D3A6D}" destId="{2F1E1AE1-E872-4489-956D-3174A5C99244}" srcOrd="4" destOrd="0" presId="urn:microsoft.com/office/officeart/2005/8/layout/vList5"/>
    <dgm:cxn modelId="{31784D30-873B-41C8-87D7-E70A22782274}" type="presParOf" srcId="{2F1E1AE1-E872-4489-956D-3174A5C99244}" destId="{DE0E6771-5338-43EE-B2FA-1F20778BC98E}" srcOrd="0" destOrd="0" presId="urn:microsoft.com/office/officeart/2005/8/layout/vList5"/>
    <dgm:cxn modelId="{EFD673E5-513A-489C-82EA-47FF196A7E87}" type="presParOf" srcId="{2F1E1AE1-E872-4489-956D-3174A5C99244}" destId="{EB003D83-99D3-41C8-96D6-4954BA332582}" srcOrd="1" destOrd="0" presId="urn:microsoft.com/office/officeart/2005/8/layout/vList5"/>
  </dgm:cxnLst>
  <dgm:bg/>
  <dgm:whole/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7FFA1D18-00A6-4785-AF36-65A8B5689BEB}" type="doc">
      <dgm:prSet loTypeId="urn:microsoft.com/office/officeart/2005/8/layout/vList5" loCatId="list" qsTypeId="urn:microsoft.com/office/officeart/2005/8/quickstyle/simple4" qsCatId="simple" csTypeId="urn:microsoft.com/office/officeart/2005/8/colors/colorful2" csCatId="colorful" phldr="1"/>
      <dgm:spPr/>
      <dgm:t>
        <a:bodyPr/>
        <a:lstStyle/>
        <a:p>
          <a:endParaRPr lang="th-TH"/>
        </a:p>
      </dgm:t>
    </dgm:pt>
    <dgm:pt modelId="{EBCC93E4-4A7C-4451-A529-D6C53043DA70}">
      <dgm:prSet phldrT="[Text]" custT="1">
        <dgm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algn="ctr"/>
          <a:r>
            <a:rPr lang="en-US" sz="2800" b="0" dirty="0" smtClean="0">
              <a:latin typeface="Tahoma" pitchFamily="34" charset="0"/>
              <a:ea typeface="Tahoma" pitchFamily="34" charset="0"/>
              <a:cs typeface="Tahoma" pitchFamily="34" charset="0"/>
            </a:rPr>
            <a:t>Operation? Code </a:t>
          </a:r>
          <a:r>
            <a:rPr lang="th-TH" sz="2800" b="0" dirty="0" smtClean="0">
              <a:latin typeface="Tahoma" pitchFamily="34" charset="0"/>
              <a:ea typeface="Tahoma" pitchFamily="34" charset="0"/>
              <a:cs typeface="Tahoma" pitchFamily="34" charset="0"/>
            </a:rPr>
            <a:t>ผิด?</a:t>
          </a:r>
          <a:endParaRPr lang="th-TH" sz="2800" b="0" dirty="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0B0BBD84-61F2-453D-A1A2-5A6120962806}" type="parTrans" cxnId="{0E1655B0-3BD0-424A-A2F0-115BC1FA3FBC}">
      <dgm:prSet/>
      <dgm:spPr/>
      <dgm:t>
        <a:bodyPr/>
        <a:lstStyle/>
        <a:p>
          <a:endParaRPr lang="th-TH" sz="28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A1D91480-B820-416F-800D-36FEBCA74055}" type="sibTrans" cxnId="{0E1655B0-3BD0-424A-A2F0-115BC1FA3FBC}">
      <dgm:prSet/>
      <dgm:spPr/>
      <dgm:t>
        <a:bodyPr/>
        <a:lstStyle/>
        <a:p>
          <a:endParaRPr lang="th-TH" sz="28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B3E21459-E110-4F60-AE5C-AD60B0D3E8F1}">
      <dgm:prSet phldrT="[Text]"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3200" b="1" dirty="0" smtClean="0">
              <a:solidFill>
                <a:schemeClr val="tx1"/>
              </a:solidFill>
              <a:latin typeface="TH Niramit AS" pitchFamily="2" charset="-34"/>
              <a:cs typeface="TH Niramit AS" pitchFamily="2" charset="-34"/>
            </a:rPr>
            <a:t>31. </a:t>
          </a:r>
          <a:r>
            <a:rPr lang="en-US" sz="3200" b="1" dirty="0" err="1" smtClean="0">
              <a:solidFill>
                <a:schemeClr val="tx1"/>
              </a:solidFill>
              <a:latin typeface="TH Niramit AS" pitchFamily="2" charset="-34"/>
              <a:cs typeface="TH Niramit AS" pitchFamily="2" charset="-34"/>
            </a:rPr>
            <a:t>PDx</a:t>
          </a:r>
          <a:r>
            <a:rPr lang="en-US" sz="3200" b="1" dirty="0" smtClean="0">
              <a:solidFill>
                <a:schemeClr val="tx1"/>
              </a:solidFill>
              <a:latin typeface="TH Niramit AS" pitchFamily="2" charset="-34"/>
              <a:cs typeface="TH Niramit AS" pitchFamily="2" charset="-34"/>
            </a:rPr>
            <a:t>=A91*</a:t>
          </a:r>
          <a:r>
            <a:rPr lang="en-US" sz="3200" b="1" dirty="0" err="1" smtClean="0">
              <a:solidFill>
                <a:schemeClr val="tx1"/>
              </a:solidFill>
              <a:latin typeface="TH Niramit AS" pitchFamily="2" charset="-34"/>
              <a:cs typeface="TH Niramit AS" pitchFamily="2" charset="-34"/>
            </a:rPr>
            <a:t>SDx</a:t>
          </a:r>
          <a:r>
            <a:rPr lang="en-US" sz="3200" b="1" dirty="0" smtClean="0">
              <a:solidFill>
                <a:schemeClr val="tx1"/>
              </a:solidFill>
              <a:latin typeface="TH Niramit AS" pitchFamily="2" charset="-34"/>
              <a:cs typeface="TH Niramit AS" pitchFamily="2" charset="-34"/>
            </a:rPr>
            <a:t>=D69* </a:t>
          </a:r>
          <a:r>
            <a:rPr lang="th-TH" sz="3200" b="1" dirty="0" smtClean="0">
              <a:solidFill>
                <a:schemeClr val="tx1"/>
              </a:solidFill>
              <a:latin typeface="TH Niramit AS" pitchFamily="2" charset="-34"/>
              <a:cs typeface="TH Niramit AS" pitchFamily="2" charset="-34"/>
            </a:rPr>
            <a:t>แต่ไม่มีหัตถการ ให้เกล็ดเลือด</a:t>
          </a:r>
          <a:endParaRPr lang="th-TH" sz="3200" b="1" dirty="0">
            <a:latin typeface="TH Niramit AS" pitchFamily="2" charset="-34"/>
            <a:ea typeface="Tahoma" pitchFamily="34" charset="0"/>
            <a:cs typeface="TH Niramit AS" pitchFamily="2" charset="-34"/>
          </a:endParaRPr>
        </a:p>
      </dgm:t>
    </dgm:pt>
    <dgm:pt modelId="{392543D8-D8CF-4941-8BE5-0C479EA3F3E5}" type="parTrans" cxnId="{F6DD9F74-E3EB-4237-93BD-F3B8719EE233}">
      <dgm:prSet/>
      <dgm:spPr/>
      <dgm:t>
        <a:bodyPr/>
        <a:lstStyle/>
        <a:p>
          <a:endParaRPr lang="th-TH" sz="28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084B9638-81B8-46FC-B9DE-A84F9A273214}" type="sibTrans" cxnId="{F6DD9F74-E3EB-4237-93BD-F3B8719EE233}">
      <dgm:prSet/>
      <dgm:spPr/>
      <dgm:t>
        <a:bodyPr/>
        <a:lstStyle/>
        <a:p>
          <a:endParaRPr lang="th-TH" sz="28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AD60E63B-9793-4DBF-9988-A18098B78492}">
      <dgm:prSet phldrT="[Text]" custT="1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3200" b="1" dirty="0" smtClean="0">
              <a:solidFill>
                <a:schemeClr val="tx1"/>
              </a:solidFill>
              <a:latin typeface="TH Niramit AS" pitchFamily="2" charset="-34"/>
              <a:ea typeface="Tahoma" pitchFamily="34" charset="0"/>
              <a:cs typeface="TH Niramit AS" pitchFamily="2" charset="-34"/>
            </a:rPr>
            <a:t>33. </a:t>
          </a:r>
          <a:r>
            <a:rPr lang="th-TH" sz="3200" b="1" dirty="0" smtClean="0">
              <a:solidFill>
                <a:schemeClr val="tx1"/>
              </a:solidFill>
              <a:latin typeface="TH Niramit AS" pitchFamily="2" charset="-34"/>
              <a:ea typeface="Tahoma" pitchFamily="34" charset="0"/>
              <a:cs typeface="TH Niramit AS" pitchFamily="2" charset="-34"/>
            </a:rPr>
            <a:t>ผ่าตัดต้อกระจกที่มีโรคแทรก</a:t>
          </a:r>
          <a:r>
            <a:rPr lang="en-US" sz="3200" b="1" dirty="0" smtClean="0">
              <a:solidFill>
                <a:schemeClr val="tx1"/>
              </a:solidFill>
              <a:latin typeface="TH Niramit AS" pitchFamily="2" charset="-34"/>
              <a:ea typeface="Tahoma" pitchFamily="34" charset="0"/>
              <a:cs typeface="TH Niramit AS" pitchFamily="2" charset="-34"/>
            </a:rPr>
            <a:t> </a:t>
          </a:r>
          <a:r>
            <a:rPr lang="th-TH" sz="3200" b="1" dirty="0" smtClean="0">
              <a:solidFill>
                <a:schemeClr val="tx1"/>
              </a:solidFill>
              <a:latin typeface="TH Niramit AS" pitchFamily="2" charset="-34"/>
              <a:ea typeface="Tahoma" pitchFamily="34" charset="0"/>
              <a:cs typeface="TH Niramit AS" pitchFamily="2" charset="-34"/>
            </a:rPr>
            <a:t>แต่วันนอนน้อย</a:t>
          </a:r>
          <a:endParaRPr lang="th-TH" sz="3200" b="1" dirty="0">
            <a:latin typeface="TH Niramit AS" pitchFamily="2" charset="-34"/>
            <a:ea typeface="Tahoma" pitchFamily="34" charset="0"/>
            <a:cs typeface="TH Niramit AS" pitchFamily="2" charset="-34"/>
          </a:endParaRPr>
        </a:p>
      </dgm:t>
    </dgm:pt>
    <dgm:pt modelId="{885D76BB-E990-4FAF-9A2F-EE0B03E17591}" type="parTrans" cxnId="{3C3736A8-4557-41E6-A4E9-74DBE0E8F087}">
      <dgm:prSet/>
      <dgm:spPr/>
      <dgm:t>
        <a:bodyPr/>
        <a:lstStyle/>
        <a:p>
          <a:endParaRPr lang="th-TH" sz="28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7D6A2994-6DEE-4AB3-B68E-F58BC150F611}" type="sibTrans" cxnId="{3C3736A8-4557-41E6-A4E9-74DBE0E8F087}">
      <dgm:prSet/>
      <dgm:spPr/>
      <dgm:t>
        <a:bodyPr/>
        <a:lstStyle/>
        <a:p>
          <a:endParaRPr lang="th-TH" sz="28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3F1AFDBA-96BF-4E1D-8507-F0E737DFED42}">
      <dgm:prSet custT="1">
        <dgm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th-TH" sz="3200" b="0" dirty="0" smtClean="0">
              <a:latin typeface="Tahoma" pitchFamily="34" charset="0"/>
              <a:cs typeface="Tahoma" pitchFamily="34" charset="0"/>
            </a:rPr>
            <a:t>มีเฉพาะบางเขต</a:t>
          </a:r>
          <a:endParaRPr lang="th-TH" sz="3200" b="0" dirty="0">
            <a:latin typeface="Tahoma" pitchFamily="34" charset="0"/>
            <a:cs typeface="Tahoma" pitchFamily="34" charset="0"/>
          </a:endParaRPr>
        </a:p>
      </dgm:t>
    </dgm:pt>
    <dgm:pt modelId="{1258F076-EDB0-4C67-958F-6FF766DE4CD0}" type="parTrans" cxnId="{F23A5A2F-A32D-41A1-A5F7-6EEDFD183571}">
      <dgm:prSet/>
      <dgm:spPr/>
      <dgm:t>
        <a:bodyPr/>
        <a:lstStyle/>
        <a:p>
          <a:endParaRPr lang="th-TH"/>
        </a:p>
      </dgm:t>
    </dgm:pt>
    <dgm:pt modelId="{56851B4F-88C7-43C9-AEA6-DDDB4AEF01BF}" type="sibTrans" cxnId="{F23A5A2F-A32D-41A1-A5F7-6EEDFD183571}">
      <dgm:prSet/>
      <dgm:spPr/>
      <dgm:t>
        <a:bodyPr/>
        <a:lstStyle/>
        <a:p>
          <a:endParaRPr lang="th-TH"/>
        </a:p>
      </dgm:t>
    </dgm:pt>
    <dgm:pt modelId="{1C0A7463-AEEB-44D9-98D0-3B5AFCD97744}">
      <dgm:prSet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3200" b="1" dirty="0" smtClean="0">
              <a:latin typeface="TH Niramit AS" pitchFamily="2" charset="-34"/>
              <a:ea typeface="Tahoma" pitchFamily="34" charset="0"/>
              <a:cs typeface="TH Niramit AS" pitchFamily="2" charset="-34"/>
            </a:rPr>
            <a:t>32. </a:t>
          </a:r>
          <a:r>
            <a:rPr lang="th-TH" sz="3200" b="1" dirty="0" smtClean="0">
              <a:latin typeface="TH Niramit AS" pitchFamily="2" charset="-34"/>
              <a:ea typeface="Tahoma" pitchFamily="34" charset="0"/>
              <a:cs typeface="TH Niramit AS" pitchFamily="2" charset="-34"/>
            </a:rPr>
            <a:t>ศูนย์สำรองเตียง เนื่องจากอัตราการชดเชยแตกต่าง</a:t>
          </a:r>
          <a:endParaRPr lang="th-TH" sz="3200" b="1" dirty="0">
            <a:latin typeface="TH Niramit AS" pitchFamily="2" charset="-34"/>
            <a:ea typeface="Tahoma" pitchFamily="34" charset="0"/>
            <a:cs typeface="TH Niramit AS" pitchFamily="2" charset="-34"/>
          </a:endParaRPr>
        </a:p>
      </dgm:t>
    </dgm:pt>
    <dgm:pt modelId="{667BB140-3F82-42A6-A46A-890899D71FE2}" type="parTrans" cxnId="{8AFAC961-ACBA-44D7-9D42-A764A65E4557}">
      <dgm:prSet/>
      <dgm:spPr/>
      <dgm:t>
        <a:bodyPr/>
        <a:lstStyle/>
        <a:p>
          <a:endParaRPr lang="th-TH"/>
        </a:p>
      </dgm:t>
    </dgm:pt>
    <dgm:pt modelId="{CAC41387-4F00-4051-B01B-2C95DC48DA9C}" type="sibTrans" cxnId="{8AFAC961-ACBA-44D7-9D42-A764A65E4557}">
      <dgm:prSet/>
      <dgm:spPr/>
      <dgm:t>
        <a:bodyPr/>
        <a:lstStyle/>
        <a:p>
          <a:endParaRPr lang="th-TH"/>
        </a:p>
      </dgm:t>
    </dgm:pt>
    <dgm:pt modelId="{76B6EB3D-1C56-489D-BDE4-0B9307675F82}">
      <dgm:prSet phldrT="[Text]" custT="1">
        <dgm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dgm:style>
      </dgm:prSet>
      <dgm:spPr/>
      <dgm:t>
        <a:bodyPr/>
        <a:lstStyle/>
        <a:p>
          <a:pPr algn="ctr"/>
          <a:r>
            <a:rPr lang="th-TH" sz="2800" dirty="0" smtClean="0">
              <a:latin typeface="Tahoma" pitchFamily="34" charset="0"/>
              <a:ea typeface="Tahoma" pitchFamily="34" charset="0"/>
              <a:cs typeface="Tahoma" pitchFamily="34" charset="0"/>
            </a:rPr>
            <a:t>หลักฐาน </a:t>
          </a:r>
          <a:r>
            <a:rPr lang="en-US" sz="2800" dirty="0" smtClean="0">
              <a:latin typeface="Tahoma" pitchFamily="34" charset="0"/>
              <a:ea typeface="Tahoma" pitchFamily="34" charset="0"/>
              <a:cs typeface="Tahoma" pitchFamily="34" charset="0"/>
            </a:rPr>
            <a:t>treatment,</a:t>
          </a:r>
          <a:r>
            <a:rPr lang="th-TH" sz="2800" dirty="0" smtClean="0">
              <a:latin typeface="Tahoma" pitchFamily="34" charset="0"/>
              <a:ea typeface="Tahoma" pitchFamily="34" charset="0"/>
              <a:cs typeface="Tahoma" pitchFamily="34" charset="0"/>
            </a:rPr>
            <a:t>การให้รหัส</a:t>
          </a:r>
          <a:r>
            <a:rPr lang="en-US" sz="2800" dirty="0" smtClean="0">
              <a:latin typeface="Tahoma" pitchFamily="34" charset="0"/>
              <a:ea typeface="Tahoma" pitchFamily="34" charset="0"/>
              <a:cs typeface="Tahoma" pitchFamily="34" charset="0"/>
            </a:rPr>
            <a:t>complication</a:t>
          </a:r>
          <a:r>
            <a:rPr lang="th-TH" sz="2800" dirty="0" smtClean="0">
              <a:latin typeface="Tahoma" pitchFamily="34" charset="0"/>
              <a:ea typeface="Tahoma" pitchFamily="34" charset="0"/>
              <a:cs typeface="Tahoma" pitchFamily="34" charset="0"/>
            </a:rPr>
            <a:t>จากการผ่าตัด</a:t>
          </a:r>
          <a:endParaRPr lang="en-US" sz="2800" dirty="0" smtClean="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447A1389-4096-4622-BC1E-301BBBFEF9A4}" type="sibTrans" cxnId="{8FD49BA5-825D-46EE-AA22-5DC02856B151}">
      <dgm:prSet/>
      <dgm:spPr/>
      <dgm:t>
        <a:bodyPr/>
        <a:lstStyle/>
        <a:p>
          <a:endParaRPr lang="th-TH" sz="28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ACA29FA8-D714-4ED2-BFEC-26963987BB69}" type="parTrans" cxnId="{8FD49BA5-825D-46EE-AA22-5DC02856B151}">
      <dgm:prSet/>
      <dgm:spPr/>
      <dgm:t>
        <a:bodyPr/>
        <a:lstStyle/>
        <a:p>
          <a:endParaRPr lang="th-TH" sz="28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B210D508-1D38-473E-86AB-6A945B3D3A6D}" type="pres">
      <dgm:prSet presAssocID="{7FFA1D18-00A6-4785-AF36-65A8B5689BEB}" presName="Name0" presStyleCnt="0">
        <dgm:presLayoutVars>
          <dgm:dir val="rev"/>
          <dgm:animLvl val="lvl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14B8D508-E348-4F78-9F0E-D26C2D9DD4CB}" type="pres">
      <dgm:prSet presAssocID="{EBCC93E4-4A7C-4451-A529-D6C53043DA70}" presName="linNode" presStyleCnt="0"/>
      <dgm:spPr/>
    </dgm:pt>
    <dgm:pt modelId="{AC2C2A45-7D53-4072-B4DE-627D09F1AA75}" type="pres">
      <dgm:prSet presAssocID="{EBCC93E4-4A7C-4451-A529-D6C53043DA70}" presName="parentText" presStyleLbl="node1" presStyleIdx="0" presStyleCnt="3" custScaleX="102848" custScaleY="76590">
        <dgm:presLayoutVars>
          <dgm:chMax val="1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F2DB3719-F454-4108-8157-71061BB565B4}" type="pres">
      <dgm:prSet presAssocID="{EBCC93E4-4A7C-4451-A529-D6C53043DA70}" presName="descendantText" presStyleLbl="alignAccFollowNode1" presStyleIdx="0" presStyleCnt="3" custScaleY="91389" custLinFactNeighborX="-2458" custLinFactNeighborY="-396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9256AE90-C9E7-456F-A8F5-7735EE8503C7}" type="pres">
      <dgm:prSet presAssocID="{A1D91480-B820-416F-800D-36FEBCA74055}" presName="sp" presStyleCnt="0"/>
      <dgm:spPr/>
    </dgm:pt>
    <dgm:pt modelId="{27954CB7-40AD-4DCB-83DC-1ED5C156989B}" type="pres">
      <dgm:prSet presAssocID="{3F1AFDBA-96BF-4E1D-8507-F0E737DFED42}" presName="linNode" presStyleCnt="0"/>
      <dgm:spPr/>
    </dgm:pt>
    <dgm:pt modelId="{278632A2-049F-47C2-AA1A-C15548A850AA}" type="pres">
      <dgm:prSet presAssocID="{3F1AFDBA-96BF-4E1D-8507-F0E737DFED42}" presName="parentText" presStyleLbl="node1" presStyleIdx="1" presStyleCnt="3" custScaleY="81651">
        <dgm:presLayoutVars>
          <dgm:chMax val="1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B46895A0-BD97-4CE9-BE14-B5B84B73479B}" type="pres">
      <dgm:prSet presAssocID="{3F1AFDBA-96BF-4E1D-8507-F0E737DFED42}" presName="descendantText" presStyleLbl="alignAccFollowNode1" presStyleIdx="1" presStyleCnt="3" custLinFactNeighborX="0" custLinFactNeighborY="902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8479AF70-21D5-4B97-85C6-B111BE9E50A4}" type="pres">
      <dgm:prSet presAssocID="{56851B4F-88C7-43C9-AEA6-DDDB4AEF01BF}" presName="sp" presStyleCnt="0"/>
      <dgm:spPr/>
    </dgm:pt>
    <dgm:pt modelId="{2F1E1AE1-E872-4489-956D-3174A5C99244}" type="pres">
      <dgm:prSet presAssocID="{76B6EB3D-1C56-489D-BDE4-0B9307675F82}" presName="linNode" presStyleCnt="0"/>
      <dgm:spPr/>
    </dgm:pt>
    <dgm:pt modelId="{DE0E6771-5338-43EE-B2FA-1F20778BC98E}" type="pres">
      <dgm:prSet presAssocID="{76B6EB3D-1C56-489D-BDE4-0B9307675F82}" presName="parentText" presStyleLbl="node1" presStyleIdx="2" presStyleCnt="3" custScaleX="128129" custScaleY="71366">
        <dgm:presLayoutVars>
          <dgm:chMax val="1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EB003D83-99D3-41C8-96D6-4954BA332582}" type="pres">
      <dgm:prSet presAssocID="{76B6EB3D-1C56-489D-BDE4-0B9307675F82}" presName="descendantText" presStyleLbl="alignAccFollowNode1" presStyleIdx="2" presStyleCnt="3" custScaleX="128605" custLinFactNeighborX="-2458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F6DD9F74-E3EB-4237-93BD-F3B8719EE233}" srcId="{EBCC93E4-4A7C-4451-A529-D6C53043DA70}" destId="{B3E21459-E110-4F60-AE5C-AD60B0D3E8F1}" srcOrd="0" destOrd="0" parTransId="{392543D8-D8CF-4941-8BE5-0C479EA3F3E5}" sibTransId="{084B9638-81B8-46FC-B9DE-A84F9A273214}"/>
    <dgm:cxn modelId="{8FD49BA5-825D-46EE-AA22-5DC02856B151}" srcId="{7FFA1D18-00A6-4785-AF36-65A8B5689BEB}" destId="{76B6EB3D-1C56-489D-BDE4-0B9307675F82}" srcOrd="2" destOrd="0" parTransId="{ACA29FA8-D714-4ED2-BFEC-26963987BB69}" sibTransId="{447A1389-4096-4622-BC1E-301BBBFEF9A4}"/>
    <dgm:cxn modelId="{99443AAB-5857-4E69-9226-AD8C10372550}" type="presOf" srcId="{3F1AFDBA-96BF-4E1D-8507-F0E737DFED42}" destId="{278632A2-049F-47C2-AA1A-C15548A850AA}" srcOrd="0" destOrd="0" presId="urn:microsoft.com/office/officeart/2005/8/layout/vList5"/>
    <dgm:cxn modelId="{2E05D9A1-E07A-4CA5-A5DC-6F5765F9437B}" type="presOf" srcId="{B3E21459-E110-4F60-AE5C-AD60B0D3E8F1}" destId="{F2DB3719-F454-4108-8157-71061BB565B4}" srcOrd="0" destOrd="0" presId="urn:microsoft.com/office/officeart/2005/8/layout/vList5"/>
    <dgm:cxn modelId="{8AFAC961-ACBA-44D7-9D42-A764A65E4557}" srcId="{3F1AFDBA-96BF-4E1D-8507-F0E737DFED42}" destId="{1C0A7463-AEEB-44D9-98D0-3B5AFCD97744}" srcOrd="0" destOrd="0" parTransId="{667BB140-3F82-42A6-A46A-890899D71FE2}" sibTransId="{CAC41387-4F00-4051-B01B-2C95DC48DA9C}"/>
    <dgm:cxn modelId="{3C3736A8-4557-41E6-A4E9-74DBE0E8F087}" srcId="{76B6EB3D-1C56-489D-BDE4-0B9307675F82}" destId="{AD60E63B-9793-4DBF-9988-A18098B78492}" srcOrd="0" destOrd="0" parTransId="{885D76BB-E990-4FAF-9A2F-EE0B03E17591}" sibTransId="{7D6A2994-6DEE-4AB3-B68E-F58BC150F611}"/>
    <dgm:cxn modelId="{17578643-C29A-4E24-9C78-2952A4EBEBA7}" type="presOf" srcId="{EBCC93E4-4A7C-4451-A529-D6C53043DA70}" destId="{AC2C2A45-7D53-4072-B4DE-627D09F1AA75}" srcOrd="0" destOrd="0" presId="urn:microsoft.com/office/officeart/2005/8/layout/vList5"/>
    <dgm:cxn modelId="{3BD97AC2-6ACE-4EE4-A426-A20119D69241}" type="presOf" srcId="{AD60E63B-9793-4DBF-9988-A18098B78492}" destId="{EB003D83-99D3-41C8-96D6-4954BA332582}" srcOrd="0" destOrd="0" presId="urn:microsoft.com/office/officeart/2005/8/layout/vList5"/>
    <dgm:cxn modelId="{F23A5A2F-A32D-41A1-A5F7-6EEDFD183571}" srcId="{7FFA1D18-00A6-4785-AF36-65A8B5689BEB}" destId="{3F1AFDBA-96BF-4E1D-8507-F0E737DFED42}" srcOrd="1" destOrd="0" parTransId="{1258F076-EDB0-4C67-958F-6FF766DE4CD0}" sibTransId="{56851B4F-88C7-43C9-AEA6-DDDB4AEF01BF}"/>
    <dgm:cxn modelId="{003C45D5-8957-4F5D-ACB9-37E8E413F3A6}" type="presOf" srcId="{7FFA1D18-00A6-4785-AF36-65A8B5689BEB}" destId="{B210D508-1D38-473E-86AB-6A945B3D3A6D}" srcOrd="0" destOrd="0" presId="urn:microsoft.com/office/officeart/2005/8/layout/vList5"/>
    <dgm:cxn modelId="{0E1655B0-3BD0-424A-A2F0-115BC1FA3FBC}" srcId="{7FFA1D18-00A6-4785-AF36-65A8B5689BEB}" destId="{EBCC93E4-4A7C-4451-A529-D6C53043DA70}" srcOrd="0" destOrd="0" parTransId="{0B0BBD84-61F2-453D-A1A2-5A6120962806}" sibTransId="{A1D91480-B820-416F-800D-36FEBCA74055}"/>
    <dgm:cxn modelId="{EC5449F0-678C-4315-ABC2-0605A31C33B3}" type="presOf" srcId="{1C0A7463-AEEB-44D9-98D0-3B5AFCD97744}" destId="{B46895A0-BD97-4CE9-BE14-B5B84B73479B}" srcOrd="0" destOrd="0" presId="urn:microsoft.com/office/officeart/2005/8/layout/vList5"/>
    <dgm:cxn modelId="{ABCDA776-E46C-4617-8BDB-C6461815C581}" type="presOf" srcId="{76B6EB3D-1C56-489D-BDE4-0B9307675F82}" destId="{DE0E6771-5338-43EE-B2FA-1F20778BC98E}" srcOrd="0" destOrd="0" presId="urn:microsoft.com/office/officeart/2005/8/layout/vList5"/>
    <dgm:cxn modelId="{3F4D7863-ABF7-4102-B20A-AD1C28D7439C}" type="presParOf" srcId="{B210D508-1D38-473E-86AB-6A945B3D3A6D}" destId="{14B8D508-E348-4F78-9F0E-D26C2D9DD4CB}" srcOrd="0" destOrd="0" presId="urn:microsoft.com/office/officeart/2005/8/layout/vList5"/>
    <dgm:cxn modelId="{3855A10B-6E9C-4F45-AEA5-1510E0B98B39}" type="presParOf" srcId="{14B8D508-E348-4F78-9F0E-D26C2D9DD4CB}" destId="{AC2C2A45-7D53-4072-B4DE-627D09F1AA75}" srcOrd="0" destOrd="0" presId="urn:microsoft.com/office/officeart/2005/8/layout/vList5"/>
    <dgm:cxn modelId="{A3A885DF-933F-4940-9000-0D52047FAD35}" type="presParOf" srcId="{14B8D508-E348-4F78-9F0E-D26C2D9DD4CB}" destId="{F2DB3719-F454-4108-8157-71061BB565B4}" srcOrd="1" destOrd="0" presId="urn:microsoft.com/office/officeart/2005/8/layout/vList5"/>
    <dgm:cxn modelId="{7EFABB6A-F599-4F71-A816-4ECEDFA2F584}" type="presParOf" srcId="{B210D508-1D38-473E-86AB-6A945B3D3A6D}" destId="{9256AE90-C9E7-456F-A8F5-7735EE8503C7}" srcOrd="1" destOrd="0" presId="urn:microsoft.com/office/officeart/2005/8/layout/vList5"/>
    <dgm:cxn modelId="{ED3EAAE9-6683-4E15-92CF-7B7318DE8528}" type="presParOf" srcId="{B210D508-1D38-473E-86AB-6A945B3D3A6D}" destId="{27954CB7-40AD-4DCB-83DC-1ED5C156989B}" srcOrd="2" destOrd="0" presId="urn:microsoft.com/office/officeart/2005/8/layout/vList5"/>
    <dgm:cxn modelId="{E39BBC55-E7FA-4A88-9A62-64482930D613}" type="presParOf" srcId="{27954CB7-40AD-4DCB-83DC-1ED5C156989B}" destId="{278632A2-049F-47C2-AA1A-C15548A850AA}" srcOrd="0" destOrd="0" presId="urn:microsoft.com/office/officeart/2005/8/layout/vList5"/>
    <dgm:cxn modelId="{8EE413F4-D8BC-4AD1-A4EA-4BBD470E851F}" type="presParOf" srcId="{27954CB7-40AD-4DCB-83DC-1ED5C156989B}" destId="{B46895A0-BD97-4CE9-BE14-B5B84B73479B}" srcOrd="1" destOrd="0" presId="urn:microsoft.com/office/officeart/2005/8/layout/vList5"/>
    <dgm:cxn modelId="{0005F534-CAF4-43B7-80F4-2854BEB79A9A}" type="presParOf" srcId="{B210D508-1D38-473E-86AB-6A945B3D3A6D}" destId="{8479AF70-21D5-4B97-85C6-B111BE9E50A4}" srcOrd="3" destOrd="0" presId="urn:microsoft.com/office/officeart/2005/8/layout/vList5"/>
    <dgm:cxn modelId="{55CC4950-015F-45D4-A12F-11377E137EF0}" type="presParOf" srcId="{B210D508-1D38-473E-86AB-6A945B3D3A6D}" destId="{2F1E1AE1-E872-4489-956D-3174A5C99244}" srcOrd="4" destOrd="0" presId="urn:microsoft.com/office/officeart/2005/8/layout/vList5"/>
    <dgm:cxn modelId="{BE455C05-84CA-4CDE-A17E-D656581C4424}" type="presParOf" srcId="{2F1E1AE1-E872-4489-956D-3174A5C99244}" destId="{DE0E6771-5338-43EE-B2FA-1F20778BC98E}" srcOrd="0" destOrd="0" presId="urn:microsoft.com/office/officeart/2005/8/layout/vList5"/>
    <dgm:cxn modelId="{078A5DAF-9D59-40E6-B3FD-B04A7A69E245}" type="presParOf" srcId="{2F1E1AE1-E872-4489-956D-3174A5C99244}" destId="{EB003D83-99D3-41C8-96D6-4954BA332582}" srcOrd="1" destOrd="0" presId="urn:microsoft.com/office/officeart/2005/8/layout/vList5"/>
  </dgm:cxnLst>
  <dgm:bg/>
  <dgm:whole/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7FFA1D18-00A6-4785-AF36-65A8B5689BEB}" type="doc">
      <dgm:prSet loTypeId="urn:microsoft.com/office/officeart/2005/8/layout/vList5" loCatId="list" qsTypeId="urn:microsoft.com/office/officeart/2005/8/quickstyle/simple4" qsCatId="simple" csTypeId="urn:microsoft.com/office/officeart/2005/8/colors/colorful1" csCatId="colorful" phldr="1"/>
      <dgm:spPr/>
      <dgm:t>
        <a:bodyPr/>
        <a:lstStyle/>
        <a:p>
          <a:endParaRPr lang="th-TH"/>
        </a:p>
      </dgm:t>
    </dgm:pt>
    <dgm:pt modelId="{EBCC93E4-4A7C-4451-A529-D6C53043DA70}">
      <dgm:prSet phldrT="[Text]" custT="1">
        <dgm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algn="ctr"/>
          <a:r>
            <a:rPr lang="th-TH" sz="2800" b="0" dirty="0" smtClean="0">
              <a:latin typeface="Tahoma" pitchFamily="34" charset="0"/>
              <a:ea typeface="Tahoma" pitchFamily="34" charset="0"/>
              <a:cs typeface="Tahoma" pitchFamily="34" charset="0"/>
            </a:rPr>
            <a:t>หลักฐานการใส่ </a:t>
          </a:r>
          <a:r>
            <a:rPr lang="en-US" sz="2800" b="0" dirty="0" smtClean="0">
              <a:latin typeface="Tahoma" pitchFamily="34" charset="0"/>
              <a:ea typeface="Tahoma" pitchFamily="34" charset="0"/>
              <a:cs typeface="Tahoma" pitchFamily="34" charset="0"/>
            </a:rPr>
            <a:t>Instrument</a:t>
          </a:r>
          <a:r>
            <a:rPr lang="th-TH" sz="2800" b="0" dirty="0" smtClean="0">
              <a:latin typeface="Tahoma" pitchFamily="34" charset="0"/>
              <a:ea typeface="Tahoma" pitchFamily="34" charset="0"/>
              <a:cs typeface="Tahoma" pitchFamily="34" charset="0"/>
            </a:rPr>
            <a:t>?</a:t>
          </a:r>
          <a:r>
            <a:rPr lang="en-US" sz="2800" b="0" dirty="0" smtClean="0">
              <a:latin typeface="Tahoma" pitchFamily="34" charset="0"/>
              <a:ea typeface="Tahoma" pitchFamily="34" charset="0"/>
              <a:cs typeface="Tahoma" pitchFamily="34" charset="0"/>
            </a:rPr>
            <a:t>  Indication, age?</a:t>
          </a:r>
          <a:endParaRPr lang="th-TH" sz="2800" b="0" dirty="0" smtClean="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0B0BBD84-61F2-453D-A1A2-5A6120962806}" type="parTrans" cxnId="{0E1655B0-3BD0-424A-A2F0-115BC1FA3FBC}">
      <dgm:prSet/>
      <dgm:spPr/>
      <dgm:t>
        <a:bodyPr/>
        <a:lstStyle/>
        <a:p>
          <a:endParaRPr lang="th-TH" sz="28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A1D91480-B820-416F-800D-36FEBCA74055}" type="sibTrans" cxnId="{0E1655B0-3BD0-424A-A2F0-115BC1FA3FBC}">
      <dgm:prSet/>
      <dgm:spPr/>
      <dgm:t>
        <a:bodyPr/>
        <a:lstStyle/>
        <a:p>
          <a:endParaRPr lang="th-TH" sz="28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B3E21459-E110-4F60-AE5C-AD60B0D3E8F1}">
      <dgm:prSet phldrT="[Text]"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3200" b="1" dirty="0" smtClean="0">
              <a:latin typeface="TH Niramit AS" pitchFamily="2" charset="-34"/>
              <a:cs typeface="TH Niramit AS" pitchFamily="2" charset="-34"/>
            </a:rPr>
            <a:t>34. </a:t>
          </a:r>
          <a:r>
            <a:rPr lang="th-TH" sz="3200" b="1" dirty="0" smtClean="0">
              <a:latin typeface="TH Niramit AS" pitchFamily="2" charset="-34"/>
              <a:cs typeface="TH Niramit AS" pitchFamily="2" charset="-34"/>
            </a:rPr>
            <a:t>ผ่าตัดเปลี่ยนข้อเข่าที่มีโรคแทรกซ้อน </a:t>
          </a:r>
          <a:r>
            <a:rPr lang="en-US" sz="3200" b="1" dirty="0" smtClean="0">
              <a:latin typeface="TH Niramit AS" pitchFamily="2" charset="-34"/>
              <a:cs typeface="TH Niramit AS" pitchFamily="2" charset="-34"/>
            </a:rPr>
            <a:t>: </a:t>
          </a:r>
          <a:r>
            <a:rPr lang="en-US" sz="3200" b="1" dirty="0" err="1" smtClean="0">
              <a:latin typeface="TH Niramit AS" pitchFamily="2" charset="-34"/>
              <a:cs typeface="TH Niramit AS" pitchFamily="2" charset="-34"/>
            </a:rPr>
            <a:t>Dx</a:t>
          </a:r>
          <a:r>
            <a:rPr lang="en-US" sz="3200" b="1" dirty="0" smtClean="0">
              <a:latin typeface="TH Niramit AS" pitchFamily="2" charset="-34"/>
              <a:cs typeface="TH Niramit AS" pitchFamily="2" charset="-34"/>
            </a:rPr>
            <a:t> Trauma?, </a:t>
          </a:r>
          <a:endParaRPr lang="th-TH" sz="3200" b="1" dirty="0">
            <a:latin typeface="TH Niramit AS" pitchFamily="2" charset="-34"/>
            <a:ea typeface="Tahoma" pitchFamily="34" charset="0"/>
            <a:cs typeface="TH Niramit AS" pitchFamily="2" charset="-34"/>
          </a:endParaRPr>
        </a:p>
      </dgm:t>
    </dgm:pt>
    <dgm:pt modelId="{392543D8-D8CF-4941-8BE5-0C479EA3F3E5}" type="parTrans" cxnId="{F6DD9F74-E3EB-4237-93BD-F3B8719EE233}">
      <dgm:prSet/>
      <dgm:spPr/>
      <dgm:t>
        <a:bodyPr/>
        <a:lstStyle/>
        <a:p>
          <a:endParaRPr lang="th-TH" sz="28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084B9638-81B8-46FC-B9DE-A84F9A273214}" type="sibTrans" cxnId="{F6DD9F74-E3EB-4237-93BD-F3B8719EE233}">
      <dgm:prSet/>
      <dgm:spPr/>
      <dgm:t>
        <a:bodyPr/>
        <a:lstStyle/>
        <a:p>
          <a:endParaRPr lang="th-TH" sz="28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6B2ED344-7D77-4C6F-B65D-1DA5627B3721}">
      <dgm:prSet phldrT="[Text]" custT="1">
        <dgm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pPr algn="ctr"/>
          <a:r>
            <a:rPr lang="th-TH" sz="2800" b="0" dirty="0" smtClean="0">
              <a:latin typeface="Tahoma" pitchFamily="34" charset="0"/>
              <a:ea typeface="Tahoma" pitchFamily="34" charset="0"/>
              <a:cs typeface="Tahoma" pitchFamily="34" charset="0"/>
            </a:rPr>
            <a:t>หลักฐานการใส่ </a:t>
          </a:r>
          <a:r>
            <a:rPr lang="en-US" sz="2800" b="0" dirty="0" smtClean="0">
              <a:latin typeface="Tahoma" pitchFamily="34" charset="0"/>
              <a:ea typeface="Tahoma" pitchFamily="34" charset="0"/>
              <a:cs typeface="Tahoma" pitchFamily="34" charset="0"/>
            </a:rPr>
            <a:t>Instrument</a:t>
          </a:r>
          <a:r>
            <a:rPr lang="th-TH" sz="2800" b="0" dirty="0" smtClean="0">
              <a:latin typeface="Tahoma" pitchFamily="34" charset="0"/>
              <a:ea typeface="Tahoma" pitchFamily="34" charset="0"/>
              <a:cs typeface="Tahoma" pitchFamily="34" charset="0"/>
            </a:rPr>
            <a:t>?</a:t>
          </a:r>
        </a:p>
        <a:p>
          <a:pPr algn="ctr"/>
          <a:r>
            <a:rPr lang="en-US" sz="2800" b="0" dirty="0" smtClean="0">
              <a:latin typeface="Tahoma" pitchFamily="34" charset="0"/>
              <a:ea typeface="Tahoma" pitchFamily="34" charset="0"/>
              <a:cs typeface="Tahoma" pitchFamily="34" charset="0"/>
            </a:rPr>
            <a:t>Indication</a:t>
          </a:r>
          <a:endParaRPr lang="th-TH" sz="2800" b="0" dirty="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995BB640-3893-4898-95B0-761FCDE685DB}" type="parTrans" cxnId="{FBEB42AB-4348-4F54-92FB-52573E81BC03}">
      <dgm:prSet/>
      <dgm:spPr/>
      <dgm:t>
        <a:bodyPr/>
        <a:lstStyle/>
        <a:p>
          <a:endParaRPr lang="th-TH" sz="28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7945CE97-9148-40ED-B9E9-DEB31E487267}" type="sibTrans" cxnId="{FBEB42AB-4348-4F54-92FB-52573E81BC03}">
      <dgm:prSet/>
      <dgm:spPr/>
      <dgm:t>
        <a:bodyPr/>
        <a:lstStyle/>
        <a:p>
          <a:endParaRPr lang="th-TH" sz="28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4C0A977B-41D7-4227-9AF3-AA45AA07F9A7}">
      <dgm:prSet phldrT="[Text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3600" b="1" dirty="0" smtClean="0">
              <a:latin typeface="TH Niramit AS" pitchFamily="2" charset="-34"/>
              <a:cs typeface="TH Niramit AS" pitchFamily="2" charset="-34"/>
            </a:rPr>
            <a:t>35. Revision </a:t>
          </a:r>
          <a:r>
            <a:rPr lang="th-TH" sz="3600" b="1" dirty="0" smtClean="0">
              <a:latin typeface="TH Niramit AS" pitchFamily="2" charset="-34"/>
              <a:cs typeface="TH Niramit AS" pitchFamily="2" charset="-34"/>
            </a:rPr>
            <a:t>ข้อเข่า</a:t>
          </a:r>
          <a:endParaRPr lang="th-TH" sz="3600" b="1" dirty="0">
            <a:latin typeface="TH Niramit AS" pitchFamily="2" charset="-34"/>
            <a:ea typeface="Tahoma" pitchFamily="34" charset="0"/>
            <a:cs typeface="TH Niramit AS" pitchFamily="2" charset="-34"/>
          </a:endParaRPr>
        </a:p>
      </dgm:t>
    </dgm:pt>
    <dgm:pt modelId="{C42FA46F-753B-4896-A8BC-D5ADEDD7472D}" type="parTrans" cxnId="{935EA1CA-7212-4519-9370-27C84F945795}">
      <dgm:prSet/>
      <dgm:spPr/>
      <dgm:t>
        <a:bodyPr/>
        <a:lstStyle/>
        <a:p>
          <a:endParaRPr lang="th-TH" sz="28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918AB0B0-1E4A-49A1-8319-7B5EA9BC1E7E}" type="sibTrans" cxnId="{935EA1CA-7212-4519-9370-27C84F945795}">
      <dgm:prSet/>
      <dgm:spPr/>
      <dgm:t>
        <a:bodyPr/>
        <a:lstStyle/>
        <a:p>
          <a:endParaRPr lang="th-TH" sz="28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8F25F8E5-9FA8-4552-BB94-797C2F47E403}">
      <dgm:prSet phldrT="[Text]"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3200" b="1" dirty="0" smtClean="0">
              <a:latin typeface="TH Niramit AS" pitchFamily="2" charset="-34"/>
              <a:cs typeface="TH Niramit AS" pitchFamily="2" charset="-34"/>
            </a:rPr>
            <a:t>partial, instrument</a:t>
          </a:r>
          <a:endParaRPr lang="th-TH" sz="3200" b="1" dirty="0">
            <a:latin typeface="TH Niramit AS" pitchFamily="2" charset="-34"/>
            <a:ea typeface="Tahoma" pitchFamily="34" charset="0"/>
            <a:cs typeface="TH Niramit AS" pitchFamily="2" charset="-34"/>
          </a:endParaRPr>
        </a:p>
      </dgm:t>
    </dgm:pt>
    <dgm:pt modelId="{B369FB81-30F3-4D75-A9A2-807B53F14367}" type="parTrans" cxnId="{214A15EC-7CBB-4A23-A514-929930CFF8BD}">
      <dgm:prSet/>
      <dgm:spPr/>
      <dgm:t>
        <a:bodyPr/>
        <a:lstStyle/>
        <a:p>
          <a:endParaRPr lang="en-US"/>
        </a:p>
      </dgm:t>
    </dgm:pt>
    <dgm:pt modelId="{8C78EA95-FB1A-437A-BC36-2E74A7E96AD4}" type="sibTrans" cxnId="{214A15EC-7CBB-4A23-A514-929930CFF8BD}">
      <dgm:prSet/>
      <dgm:spPr/>
      <dgm:t>
        <a:bodyPr/>
        <a:lstStyle/>
        <a:p>
          <a:endParaRPr lang="en-US"/>
        </a:p>
      </dgm:t>
    </dgm:pt>
    <dgm:pt modelId="{B210D508-1D38-473E-86AB-6A945B3D3A6D}" type="pres">
      <dgm:prSet presAssocID="{7FFA1D18-00A6-4785-AF36-65A8B5689BEB}" presName="Name0" presStyleCnt="0">
        <dgm:presLayoutVars>
          <dgm:dir val="rev"/>
          <dgm:animLvl val="lvl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14B8D508-E348-4F78-9F0E-D26C2D9DD4CB}" type="pres">
      <dgm:prSet presAssocID="{EBCC93E4-4A7C-4451-A529-D6C53043DA70}" presName="linNode" presStyleCnt="0"/>
      <dgm:spPr/>
    </dgm:pt>
    <dgm:pt modelId="{AC2C2A45-7D53-4072-B4DE-627D09F1AA75}" type="pres">
      <dgm:prSet presAssocID="{EBCC93E4-4A7C-4451-A529-D6C53043DA70}" presName="parentText" presStyleLbl="node1" presStyleIdx="0" presStyleCnt="2" custScaleX="99677" custScaleY="155350">
        <dgm:presLayoutVars>
          <dgm:chMax val="1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F2DB3719-F454-4108-8157-71061BB565B4}" type="pres">
      <dgm:prSet presAssocID="{EBCC93E4-4A7C-4451-A529-D6C53043DA70}" presName="descendantText" presStyleLbl="alignAccFollowNode1" presStyleIdx="0" presStyleCnt="2" custScaleY="212253" custLinFactNeighborX="-2458" custLinFactNeighborY="-396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9256AE90-C9E7-456F-A8F5-7735EE8503C7}" type="pres">
      <dgm:prSet presAssocID="{A1D91480-B820-416F-800D-36FEBCA74055}" presName="sp" presStyleCnt="0"/>
      <dgm:spPr/>
    </dgm:pt>
    <dgm:pt modelId="{938B0B19-1BCA-4386-BDDB-5CDE14888CF9}" type="pres">
      <dgm:prSet presAssocID="{6B2ED344-7D77-4C6F-B65D-1DA5627B3721}" presName="linNode" presStyleCnt="0"/>
      <dgm:spPr/>
    </dgm:pt>
    <dgm:pt modelId="{DBCA49D3-31DC-418A-AF36-F2D7C8F6CD47}" type="pres">
      <dgm:prSet presAssocID="{6B2ED344-7D77-4C6F-B65D-1DA5627B3721}" presName="parentText" presStyleLbl="node1" presStyleIdx="1" presStyleCnt="2" custScaleX="99925" custScaleY="127194">
        <dgm:presLayoutVars>
          <dgm:chMax val="1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487B50AA-5845-43A6-8E50-D6C8AB95084B}" type="pres">
      <dgm:prSet presAssocID="{6B2ED344-7D77-4C6F-B65D-1DA5627B3721}" presName="descendantText" presStyleLbl="alignAccFollowNode1" presStyleIdx="1" presStyleCnt="2" custScaleX="100000" custScaleY="153394" custLinFactNeighborX="-2629" custLinFactNeighborY="7191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7D21F3B1-0DE2-423C-BA85-5EB982392280}" type="presOf" srcId="{4C0A977B-41D7-4227-9AF3-AA45AA07F9A7}" destId="{487B50AA-5845-43A6-8E50-D6C8AB95084B}" srcOrd="0" destOrd="0" presId="urn:microsoft.com/office/officeart/2005/8/layout/vList5"/>
    <dgm:cxn modelId="{F6DD9F74-E3EB-4237-93BD-F3B8719EE233}" srcId="{EBCC93E4-4A7C-4451-A529-D6C53043DA70}" destId="{B3E21459-E110-4F60-AE5C-AD60B0D3E8F1}" srcOrd="0" destOrd="0" parTransId="{392543D8-D8CF-4941-8BE5-0C479EA3F3E5}" sibTransId="{084B9638-81B8-46FC-B9DE-A84F9A273214}"/>
    <dgm:cxn modelId="{935EA1CA-7212-4519-9370-27C84F945795}" srcId="{6B2ED344-7D77-4C6F-B65D-1DA5627B3721}" destId="{4C0A977B-41D7-4227-9AF3-AA45AA07F9A7}" srcOrd="0" destOrd="0" parTransId="{C42FA46F-753B-4896-A8BC-D5ADEDD7472D}" sibTransId="{918AB0B0-1E4A-49A1-8319-7B5EA9BC1E7E}"/>
    <dgm:cxn modelId="{E985CD5B-91E8-4F3D-9E34-FD9FB160D852}" type="presOf" srcId="{8F25F8E5-9FA8-4552-BB94-797C2F47E403}" destId="{F2DB3719-F454-4108-8157-71061BB565B4}" srcOrd="0" destOrd="1" presId="urn:microsoft.com/office/officeart/2005/8/layout/vList5"/>
    <dgm:cxn modelId="{91FF1EAD-97C3-4E66-8C45-3BE38E447509}" type="presOf" srcId="{EBCC93E4-4A7C-4451-A529-D6C53043DA70}" destId="{AC2C2A45-7D53-4072-B4DE-627D09F1AA75}" srcOrd="0" destOrd="0" presId="urn:microsoft.com/office/officeart/2005/8/layout/vList5"/>
    <dgm:cxn modelId="{5EE55426-A78E-4C6D-B8EB-945D4784273B}" type="presOf" srcId="{7FFA1D18-00A6-4785-AF36-65A8B5689BEB}" destId="{B210D508-1D38-473E-86AB-6A945B3D3A6D}" srcOrd="0" destOrd="0" presId="urn:microsoft.com/office/officeart/2005/8/layout/vList5"/>
    <dgm:cxn modelId="{F533A43D-DECB-401E-BCFA-B5725B7E64A4}" type="presOf" srcId="{B3E21459-E110-4F60-AE5C-AD60B0D3E8F1}" destId="{F2DB3719-F454-4108-8157-71061BB565B4}" srcOrd="0" destOrd="0" presId="urn:microsoft.com/office/officeart/2005/8/layout/vList5"/>
    <dgm:cxn modelId="{FBEB42AB-4348-4F54-92FB-52573E81BC03}" srcId="{7FFA1D18-00A6-4785-AF36-65A8B5689BEB}" destId="{6B2ED344-7D77-4C6F-B65D-1DA5627B3721}" srcOrd="1" destOrd="0" parTransId="{995BB640-3893-4898-95B0-761FCDE685DB}" sibTransId="{7945CE97-9148-40ED-B9E9-DEB31E487267}"/>
    <dgm:cxn modelId="{214A15EC-7CBB-4A23-A514-929930CFF8BD}" srcId="{EBCC93E4-4A7C-4451-A529-D6C53043DA70}" destId="{8F25F8E5-9FA8-4552-BB94-797C2F47E403}" srcOrd="1" destOrd="0" parTransId="{B369FB81-30F3-4D75-A9A2-807B53F14367}" sibTransId="{8C78EA95-FB1A-437A-BC36-2E74A7E96AD4}"/>
    <dgm:cxn modelId="{0E1655B0-3BD0-424A-A2F0-115BC1FA3FBC}" srcId="{7FFA1D18-00A6-4785-AF36-65A8B5689BEB}" destId="{EBCC93E4-4A7C-4451-A529-D6C53043DA70}" srcOrd="0" destOrd="0" parTransId="{0B0BBD84-61F2-453D-A1A2-5A6120962806}" sibTransId="{A1D91480-B820-416F-800D-36FEBCA74055}"/>
    <dgm:cxn modelId="{6735F68C-0077-4407-873A-8CE7BEB84F27}" type="presOf" srcId="{6B2ED344-7D77-4C6F-B65D-1DA5627B3721}" destId="{DBCA49D3-31DC-418A-AF36-F2D7C8F6CD47}" srcOrd="0" destOrd="0" presId="urn:microsoft.com/office/officeart/2005/8/layout/vList5"/>
    <dgm:cxn modelId="{94C8563B-BF53-4A7C-9661-811E798785A9}" type="presParOf" srcId="{B210D508-1D38-473E-86AB-6A945B3D3A6D}" destId="{14B8D508-E348-4F78-9F0E-D26C2D9DD4CB}" srcOrd="0" destOrd="0" presId="urn:microsoft.com/office/officeart/2005/8/layout/vList5"/>
    <dgm:cxn modelId="{3C7EC4C2-F279-4AFB-973F-EC6177EB27AA}" type="presParOf" srcId="{14B8D508-E348-4F78-9F0E-D26C2D9DD4CB}" destId="{AC2C2A45-7D53-4072-B4DE-627D09F1AA75}" srcOrd="0" destOrd="0" presId="urn:microsoft.com/office/officeart/2005/8/layout/vList5"/>
    <dgm:cxn modelId="{BACE58C4-C8A8-4240-8010-27BB2645D1C9}" type="presParOf" srcId="{14B8D508-E348-4F78-9F0E-D26C2D9DD4CB}" destId="{F2DB3719-F454-4108-8157-71061BB565B4}" srcOrd="1" destOrd="0" presId="urn:microsoft.com/office/officeart/2005/8/layout/vList5"/>
    <dgm:cxn modelId="{E1CEC9BF-880D-488A-9943-DA2B8E7A1E81}" type="presParOf" srcId="{B210D508-1D38-473E-86AB-6A945B3D3A6D}" destId="{9256AE90-C9E7-456F-A8F5-7735EE8503C7}" srcOrd="1" destOrd="0" presId="urn:microsoft.com/office/officeart/2005/8/layout/vList5"/>
    <dgm:cxn modelId="{8AB6A524-C61E-48F7-9382-79429C862A14}" type="presParOf" srcId="{B210D508-1D38-473E-86AB-6A945B3D3A6D}" destId="{938B0B19-1BCA-4386-BDDB-5CDE14888CF9}" srcOrd="2" destOrd="0" presId="urn:microsoft.com/office/officeart/2005/8/layout/vList5"/>
    <dgm:cxn modelId="{DC50F3F7-ABDA-47F5-A98A-3D6C5C085BAB}" type="presParOf" srcId="{938B0B19-1BCA-4386-BDDB-5CDE14888CF9}" destId="{DBCA49D3-31DC-418A-AF36-F2D7C8F6CD47}" srcOrd="0" destOrd="0" presId="urn:microsoft.com/office/officeart/2005/8/layout/vList5"/>
    <dgm:cxn modelId="{B9789FAD-5A67-4FF7-9C27-160136488AD2}" type="presParOf" srcId="{938B0B19-1BCA-4386-BDDB-5CDE14888CF9}" destId="{487B50AA-5845-43A6-8E50-D6C8AB95084B}" srcOrd="1" destOrd="0" presId="urn:microsoft.com/office/officeart/2005/8/layout/vList5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FFA1D18-00A6-4785-AF36-65A8B5689BEB}" type="doc">
      <dgm:prSet loTypeId="urn:microsoft.com/office/officeart/2005/8/layout/vList5" loCatId="list" qsTypeId="urn:microsoft.com/office/officeart/2005/8/quickstyle/simple4" qsCatId="simple" csTypeId="urn:microsoft.com/office/officeart/2005/8/colors/accent4_4" csCatId="accent4" phldr="1"/>
      <dgm:spPr/>
      <dgm:t>
        <a:bodyPr/>
        <a:lstStyle/>
        <a:p>
          <a:endParaRPr lang="th-TH"/>
        </a:p>
      </dgm:t>
    </dgm:pt>
    <dgm:pt modelId="{EBCC93E4-4A7C-4451-A529-D6C53043DA70}">
      <dgm:prSet phldrT="[Text]" custT="1">
        <dgm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algn="ctr"/>
          <a:r>
            <a:rPr lang="en-US" sz="2800" b="0" dirty="0" smtClean="0">
              <a:latin typeface="Tahoma" pitchFamily="34" charset="0"/>
              <a:ea typeface="Tahoma" pitchFamily="34" charset="0"/>
              <a:cs typeface="Tahoma" pitchFamily="34" charset="0"/>
            </a:rPr>
            <a:t>Discharge type/status?</a:t>
          </a:r>
        </a:p>
        <a:p>
          <a:pPr algn="ctr"/>
          <a:r>
            <a:rPr lang="en-US" sz="2800" b="0" dirty="0" smtClean="0">
              <a:latin typeface="Tahoma" pitchFamily="34" charset="0"/>
              <a:ea typeface="Tahoma" pitchFamily="34" charset="0"/>
              <a:cs typeface="Tahoma" pitchFamily="34" charset="0"/>
            </a:rPr>
            <a:t>Operation? Code </a:t>
          </a:r>
          <a:r>
            <a:rPr lang="th-TH" sz="2800" b="0" dirty="0" smtClean="0">
              <a:latin typeface="Tahoma" pitchFamily="34" charset="0"/>
              <a:ea typeface="Tahoma" pitchFamily="34" charset="0"/>
              <a:cs typeface="Tahoma" pitchFamily="34" charset="0"/>
            </a:rPr>
            <a:t>ผิด?</a:t>
          </a:r>
          <a:endParaRPr lang="th-TH" sz="2800" b="0" dirty="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0B0BBD84-61F2-453D-A1A2-5A6120962806}" type="parTrans" cxnId="{0E1655B0-3BD0-424A-A2F0-115BC1FA3FBC}">
      <dgm:prSet/>
      <dgm:spPr/>
      <dgm:t>
        <a:bodyPr/>
        <a:lstStyle/>
        <a:p>
          <a:endParaRPr lang="th-TH" sz="28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A1D91480-B820-416F-800D-36FEBCA74055}" type="sibTrans" cxnId="{0E1655B0-3BD0-424A-A2F0-115BC1FA3FBC}">
      <dgm:prSet/>
      <dgm:spPr/>
      <dgm:t>
        <a:bodyPr/>
        <a:lstStyle/>
        <a:p>
          <a:endParaRPr lang="th-TH" sz="28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B3E21459-E110-4F60-AE5C-AD60B0D3E8F1}">
      <dgm:prSet phldrT="[Text]"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2800" dirty="0" smtClean="0">
              <a:latin typeface="Tahoma" pitchFamily="34" charset="0"/>
              <a:ea typeface="Tahoma" pitchFamily="34" charset="0"/>
              <a:cs typeface="Tahoma" pitchFamily="34" charset="0"/>
            </a:rPr>
            <a:t>4. </a:t>
          </a:r>
          <a:r>
            <a:rPr lang="th-TH" sz="3200" b="1" dirty="0" smtClean="0">
              <a:latin typeface="TH Niramit AS" pitchFamily="2" charset="-34"/>
              <a:ea typeface="Tahoma" pitchFamily="34" charset="0"/>
              <a:cs typeface="TH Niramit AS" pitchFamily="2" charset="-34"/>
            </a:rPr>
            <a:t>กรณีผ่าตัดสมอง วันนอนรพ.น้อย และการจำหน่ายเป็นหาย</a:t>
          </a:r>
          <a:endParaRPr lang="th-TH" sz="3200" b="1" dirty="0">
            <a:latin typeface="TH Niramit AS" pitchFamily="2" charset="-34"/>
            <a:ea typeface="Tahoma" pitchFamily="34" charset="0"/>
            <a:cs typeface="TH Niramit AS" pitchFamily="2" charset="-34"/>
          </a:endParaRPr>
        </a:p>
      </dgm:t>
    </dgm:pt>
    <dgm:pt modelId="{392543D8-D8CF-4941-8BE5-0C479EA3F3E5}" type="parTrans" cxnId="{F6DD9F74-E3EB-4237-93BD-F3B8719EE233}">
      <dgm:prSet/>
      <dgm:spPr/>
      <dgm:t>
        <a:bodyPr/>
        <a:lstStyle/>
        <a:p>
          <a:endParaRPr lang="th-TH" sz="28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084B9638-81B8-46FC-B9DE-A84F9A273214}" type="sibTrans" cxnId="{F6DD9F74-E3EB-4237-93BD-F3B8719EE233}">
      <dgm:prSet/>
      <dgm:spPr/>
      <dgm:t>
        <a:bodyPr/>
        <a:lstStyle/>
        <a:p>
          <a:endParaRPr lang="th-TH" sz="28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6B2ED344-7D77-4C6F-B65D-1DA5627B3721}">
      <dgm:prSet phldrT="[Text]" custT="1">
        <dgm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pPr algn="ctr"/>
          <a:r>
            <a:rPr lang="en-US" sz="2800" b="0" dirty="0" err="1" smtClean="0">
              <a:latin typeface="Tahoma" pitchFamily="34" charset="0"/>
              <a:ea typeface="Tahoma" pitchFamily="34" charset="0"/>
              <a:cs typeface="Tahoma" pitchFamily="34" charset="0"/>
            </a:rPr>
            <a:t>PDx</a:t>
          </a:r>
          <a:r>
            <a:rPr lang="en-US" sz="2800" b="0" dirty="0" smtClean="0">
              <a:latin typeface="Tahoma" pitchFamily="34" charset="0"/>
              <a:ea typeface="Tahoma" pitchFamily="34" charset="0"/>
              <a:cs typeface="Tahoma" pitchFamily="34" charset="0"/>
            </a:rPr>
            <a:t>?, CC ?</a:t>
          </a:r>
        </a:p>
        <a:p>
          <a:pPr algn="ctr"/>
          <a:r>
            <a:rPr lang="en-US" sz="2800" b="0" dirty="0" smtClean="0">
              <a:latin typeface="Tahoma" pitchFamily="34" charset="0"/>
              <a:ea typeface="Tahoma" pitchFamily="34" charset="0"/>
              <a:cs typeface="Tahoma" pitchFamily="34" charset="0"/>
            </a:rPr>
            <a:t>Op? open/</a:t>
          </a:r>
          <a:r>
            <a:rPr lang="en-US" sz="2800" b="0" dirty="0" err="1" smtClean="0">
              <a:latin typeface="Tahoma" pitchFamily="34" charset="0"/>
              <a:ea typeface="Tahoma" pitchFamily="34" charset="0"/>
              <a:cs typeface="Tahoma" pitchFamily="34" charset="0"/>
            </a:rPr>
            <a:t>endos</a:t>
          </a:r>
          <a:endParaRPr lang="en-US" sz="2800" b="0" dirty="0" smtClean="0">
            <a:latin typeface="Tahoma" pitchFamily="34" charset="0"/>
            <a:ea typeface="Tahoma" pitchFamily="34" charset="0"/>
            <a:cs typeface="Tahoma" pitchFamily="34" charset="0"/>
          </a:endParaRPr>
        </a:p>
        <a:p>
          <a:pPr algn="ctr"/>
          <a:r>
            <a:rPr lang="th-TH" sz="2800" b="0" dirty="0" smtClean="0">
              <a:latin typeface="Tahoma" pitchFamily="34" charset="0"/>
              <a:ea typeface="Tahoma" pitchFamily="34" charset="0"/>
              <a:cs typeface="Tahoma" pitchFamily="34" charset="0"/>
            </a:rPr>
            <a:t>บันทึกผิด</a:t>
          </a:r>
          <a:r>
            <a:rPr lang="en-US" sz="2800" b="0" dirty="0" smtClean="0">
              <a:latin typeface="Tahoma" pitchFamily="34" charset="0"/>
              <a:ea typeface="Tahoma" pitchFamily="34" charset="0"/>
              <a:cs typeface="Tahoma" pitchFamily="34" charset="0"/>
            </a:rPr>
            <a:t>? LOS</a:t>
          </a:r>
          <a:endParaRPr lang="th-TH" sz="2800" b="0" dirty="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995BB640-3893-4898-95B0-761FCDE685DB}" type="parTrans" cxnId="{FBEB42AB-4348-4F54-92FB-52573E81BC03}">
      <dgm:prSet/>
      <dgm:spPr/>
      <dgm:t>
        <a:bodyPr/>
        <a:lstStyle/>
        <a:p>
          <a:endParaRPr lang="th-TH" sz="28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7945CE97-9148-40ED-B9E9-DEB31E487267}" type="sibTrans" cxnId="{FBEB42AB-4348-4F54-92FB-52573E81BC03}">
      <dgm:prSet/>
      <dgm:spPr/>
      <dgm:t>
        <a:bodyPr/>
        <a:lstStyle/>
        <a:p>
          <a:endParaRPr lang="th-TH" sz="28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4C0A977B-41D7-4227-9AF3-AA45AA07F9A7}">
      <dgm:prSet phldrT="[Text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2800" dirty="0" smtClean="0">
              <a:latin typeface="Tahoma" pitchFamily="34" charset="0"/>
              <a:ea typeface="Tahoma" pitchFamily="34" charset="0"/>
              <a:cs typeface="Tahoma" pitchFamily="34" charset="0"/>
            </a:rPr>
            <a:t>5</a:t>
          </a:r>
          <a:r>
            <a:rPr lang="en-US" sz="3200" b="1" dirty="0" smtClean="0">
              <a:latin typeface="TH Niramit AS" pitchFamily="2" charset="-34"/>
              <a:ea typeface="Tahoma" pitchFamily="34" charset="0"/>
              <a:cs typeface="TH Niramit AS" pitchFamily="2" charset="-34"/>
            </a:rPr>
            <a:t>. </a:t>
          </a:r>
          <a:r>
            <a:rPr lang="th-TH" sz="3200" b="1" dirty="0" smtClean="0">
              <a:latin typeface="TH Niramit AS" pitchFamily="2" charset="-34"/>
              <a:ea typeface="Tahoma" pitchFamily="34" charset="0"/>
              <a:cs typeface="TH Niramit AS" pitchFamily="2" charset="-34"/>
            </a:rPr>
            <a:t>ค่าน้ำหนักสัมพัทธ์สูง วันนอนรพ.น้อย และการจำหน่ายเป็นหาย</a:t>
          </a:r>
          <a:endParaRPr lang="th-TH" sz="3200" b="1" dirty="0">
            <a:latin typeface="TH Niramit AS" pitchFamily="2" charset="-34"/>
            <a:ea typeface="Tahoma" pitchFamily="34" charset="0"/>
            <a:cs typeface="TH Niramit AS" pitchFamily="2" charset="-34"/>
          </a:endParaRPr>
        </a:p>
      </dgm:t>
    </dgm:pt>
    <dgm:pt modelId="{C42FA46F-753B-4896-A8BC-D5ADEDD7472D}" type="parTrans" cxnId="{935EA1CA-7212-4519-9370-27C84F945795}">
      <dgm:prSet/>
      <dgm:spPr/>
      <dgm:t>
        <a:bodyPr/>
        <a:lstStyle/>
        <a:p>
          <a:endParaRPr lang="th-TH" sz="28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918AB0B0-1E4A-49A1-8319-7B5EA9BC1E7E}" type="sibTrans" cxnId="{935EA1CA-7212-4519-9370-27C84F945795}">
      <dgm:prSet/>
      <dgm:spPr/>
      <dgm:t>
        <a:bodyPr/>
        <a:lstStyle/>
        <a:p>
          <a:endParaRPr lang="th-TH" sz="28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76B6EB3D-1C56-489D-BDE4-0B9307675F82}">
      <dgm:prSet phldrT="[Text]" custT="1">
        <dgm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dgm:style>
      </dgm:prSet>
      <dgm:spPr/>
      <dgm:t>
        <a:bodyPr/>
        <a:lstStyle/>
        <a:p>
          <a:pPr algn="ctr"/>
          <a:r>
            <a:rPr lang="th-TH" sz="2800" dirty="0" smtClean="0">
              <a:latin typeface="Tahoma" pitchFamily="34" charset="0"/>
              <a:ea typeface="Tahoma" pitchFamily="34" charset="0"/>
              <a:cs typeface="Tahoma" pitchFamily="34" charset="0"/>
            </a:rPr>
            <a:t>บันทึกผิด</a:t>
          </a:r>
          <a:r>
            <a:rPr lang="en-US" sz="2800" dirty="0" smtClean="0">
              <a:latin typeface="Tahoma" pitchFamily="34" charset="0"/>
              <a:ea typeface="Tahoma" pitchFamily="34" charset="0"/>
              <a:cs typeface="Tahoma" pitchFamily="34" charset="0"/>
            </a:rPr>
            <a:t>? </a:t>
          </a:r>
        </a:p>
        <a:p>
          <a:pPr algn="ctr"/>
          <a:r>
            <a:rPr lang="en-US" sz="2800" dirty="0" smtClean="0">
              <a:latin typeface="Tahoma" pitchFamily="34" charset="0"/>
              <a:ea typeface="Tahoma" pitchFamily="34" charset="0"/>
              <a:cs typeface="Tahoma" pitchFamily="34" charset="0"/>
            </a:rPr>
            <a:t>BW/</a:t>
          </a:r>
          <a:r>
            <a:rPr lang="en-US" sz="2800" dirty="0" err="1" smtClean="0">
              <a:latin typeface="Tahoma" pitchFamily="34" charset="0"/>
              <a:ea typeface="Tahoma" pitchFamily="34" charset="0"/>
              <a:cs typeface="Tahoma" pitchFamily="34" charset="0"/>
            </a:rPr>
            <a:t>adm</a:t>
          </a:r>
          <a:r>
            <a:rPr lang="en-US" sz="2800" dirty="0" smtClean="0">
              <a:latin typeface="Tahoma" pitchFamily="34" charset="0"/>
              <a:ea typeface="Tahoma" pitchFamily="34" charset="0"/>
              <a:cs typeface="Tahoma" pitchFamily="34" charset="0"/>
            </a:rPr>
            <a:t> /Wt. </a:t>
          </a:r>
          <a:r>
            <a:rPr lang="en-US" sz="2800" dirty="0" err="1" smtClean="0">
              <a:latin typeface="Tahoma" pitchFamily="34" charset="0"/>
              <a:ea typeface="Tahoma" pitchFamily="34" charset="0"/>
              <a:cs typeface="Tahoma" pitchFamily="34" charset="0"/>
            </a:rPr>
            <a:t>disch.type</a:t>
          </a:r>
          <a:r>
            <a:rPr lang="en-US" sz="2800" dirty="0" smtClean="0">
              <a:latin typeface="Tahoma" pitchFamily="34" charset="0"/>
              <a:ea typeface="Tahoma" pitchFamily="34" charset="0"/>
              <a:cs typeface="Tahoma" pitchFamily="34" charset="0"/>
            </a:rPr>
            <a:t>/status</a:t>
          </a:r>
          <a:endParaRPr lang="th-TH" sz="2800" dirty="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ACA29FA8-D714-4ED2-BFEC-26963987BB69}" type="parTrans" cxnId="{8FD49BA5-825D-46EE-AA22-5DC02856B151}">
      <dgm:prSet/>
      <dgm:spPr/>
      <dgm:t>
        <a:bodyPr/>
        <a:lstStyle/>
        <a:p>
          <a:endParaRPr lang="th-TH" sz="28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447A1389-4096-4622-BC1E-301BBBFEF9A4}" type="sibTrans" cxnId="{8FD49BA5-825D-46EE-AA22-5DC02856B151}">
      <dgm:prSet/>
      <dgm:spPr/>
      <dgm:t>
        <a:bodyPr/>
        <a:lstStyle/>
        <a:p>
          <a:endParaRPr lang="th-TH" sz="28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AD60E63B-9793-4DBF-9988-A18098B78492}">
      <dgm:prSet phldrT="[Text]" custT="1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2800" dirty="0" smtClean="0">
              <a:latin typeface="Microsoft Sans Serif" pitchFamily="34" charset="0"/>
              <a:ea typeface="Tahoma" pitchFamily="34" charset="0"/>
              <a:cs typeface="Microsoft Sans Serif" pitchFamily="34" charset="0"/>
            </a:rPr>
            <a:t>6. </a:t>
          </a:r>
          <a:r>
            <a:rPr lang="th-TH" sz="3200" b="1" dirty="0" smtClean="0">
              <a:latin typeface="TH Niramit AS" pitchFamily="2" charset="-34"/>
              <a:ea typeface="Tahoma" pitchFamily="34" charset="0"/>
              <a:cs typeface="TH Niramit AS" pitchFamily="2" charset="-34"/>
            </a:rPr>
            <a:t>อายุน้อยกว่า 1 ปี  </a:t>
          </a:r>
          <a:r>
            <a:rPr lang="en-US" sz="3200" b="1" dirty="0" err="1" smtClean="0">
              <a:latin typeface="TH Niramit AS" pitchFamily="2" charset="-34"/>
              <a:ea typeface="Tahoma" pitchFamily="34" charset="0"/>
              <a:cs typeface="TH Niramit AS" pitchFamily="2" charset="-34"/>
            </a:rPr>
            <a:t>Adm</a:t>
          </a:r>
          <a:r>
            <a:rPr lang="en-US" sz="3200" b="1" dirty="0" smtClean="0">
              <a:latin typeface="TH Niramit AS" pitchFamily="2" charset="-34"/>
              <a:ea typeface="Tahoma" pitchFamily="34" charset="0"/>
              <a:cs typeface="TH Niramit AS" pitchFamily="2" charset="-34"/>
            </a:rPr>
            <a:t> wt. </a:t>
          </a:r>
          <a:r>
            <a:rPr lang="th-TH" sz="3200" b="1" dirty="0" smtClean="0">
              <a:latin typeface="TH Niramit AS" pitchFamily="2" charset="-34"/>
              <a:ea typeface="Tahoma" pitchFamily="34" charset="0"/>
              <a:cs typeface="TH Niramit AS" pitchFamily="2" charset="-34"/>
            </a:rPr>
            <a:t>น้อยกว่า 1500 กรัม  วันนอน รพ. น้อย และการจำหน่ายเป็นหาย</a:t>
          </a:r>
          <a:endParaRPr lang="th-TH" sz="3200" b="1" dirty="0">
            <a:latin typeface="TH Niramit AS" pitchFamily="2" charset="-34"/>
            <a:ea typeface="Tahoma" pitchFamily="34" charset="0"/>
            <a:cs typeface="TH Niramit AS" pitchFamily="2" charset="-34"/>
          </a:endParaRPr>
        </a:p>
      </dgm:t>
    </dgm:pt>
    <dgm:pt modelId="{885D76BB-E990-4FAF-9A2F-EE0B03E17591}" type="parTrans" cxnId="{3C3736A8-4557-41E6-A4E9-74DBE0E8F087}">
      <dgm:prSet/>
      <dgm:spPr/>
      <dgm:t>
        <a:bodyPr/>
        <a:lstStyle/>
        <a:p>
          <a:endParaRPr lang="th-TH" sz="28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7D6A2994-6DEE-4AB3-B68E-F58BC150F611}" type="sibTrans" cxnId="{3C3736A8-4557-41E6-A4E9-74DBE0E8F087}">
      <dgm:prSet/>
      <dgm:spPr/>
      <dgm:t>
        <a:bodyPr/>
        <a:lstStyle/>
        <a:p>
          <a:endParaRPr lang="th-TH" sz="28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B210D508-1D38-473E-86AB-6A945B3D3A6D}" type="pres">
      <dgm:prSet presAssocID="{7FFA1D18-00A6-4785-AF36-65A8B5689BEB}" presName="Name0" presStyleCnt="0">
        <dgm:presLayoutVars>
          <dgm:dir val="rev"/>
          <dgm:animLvl val="lvl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14B8D508-E348-4F78-9F0E-D26C2D9DD4CB}" type="pres">
      <dgm:prSet presAssocID="{EBCC93E4-4A7C-4451-A529-D6C53043DA70}" presName="linNode" presStyleCnt="0"/>
      <dgm:spPr/>
    </dgm:pt>
    <dgm:pt modelId="{AC2C2A45-7D53-4072-B4DE-627D09F1AA75}" type="pres">
      <dgm:prSet presAssocID="{EBCC93E4-4A7C-4451-A529-D6C53043DA70}" presName="parentText" presStyleLbl="node1" presStyleIdx="0" presStyleCnt="3" custScaleX="130683" custScaleY="98294">
        <dgm:presLayoutVars>
          <dgm:chMax val="1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F2DB3719-F454-4108-8157-71061BB565B4}" type="pres">
      <dgm:prSet presAssocID="{EBCC93E4-4A7C-4451-A529-D6C53043DA70}" presName="descendantText" presStyleLbl="alignAccFollowNode1" presStyleIdx="0" presStyleCnt="3" custScaleY="108550" custLinFactNeighborX="-2458" custLinFactNeighborY="-396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9256AE90-C9E7-456F-A8F5-7735EE8503C7}" type="pres">
      <dgm:prSet presAssocID="{A1D91480-B820-416F-800D-36FEBCA74055}" presName="sp" presStyleCnt="0"/>
      <dgm:spPr/>
    </dgm:pt>
    <dgm:pt modelId="{938B0B19-1BCA-4386-BDDB-5CDE14888CF9}" type="pres">
      <dgm:prSet presAssocID="{6B2ED344-7D77-4C6F-B65D-1DA5627B3721}" presName="linNode" presStyleCnt="0"/>
      <dgm:spPr/>
    </dgm:pt>
    <dgm:pt modelId="{DBCA49D3-31DC-418A-AF36-F2D7C8F6CD47}" type="pres">
      <dgm:prSet presAssocID="{6B2ED344-7D77-4C6F-B65D-1DA5627B3721}" presName="parentText" presStyleLbl="node1" presStyleIdx="1" presStyleCnt="3" custScaleX="130642">
        <dgm:presLayoutVars>
          <dgm:chMax val="1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487B50AA-5845-43A6-8E50-D6C8AB95084B}" type="pres">
      <dgm:prSet presAssocID="{6B2ED344-7D77-4C6F-B65D-1DA5627B3721}" presName="descendantText" presStyleLbl="alignAccFollowNode1" presStyleIdx="1" presStyleCnt="3" custScaleY="127301" custLinFactNeighborX="-2461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B5F8727E-64D1-42CA-B2B7-086EA46BD7F0}" type="pres">
      <dgm:prSet presAssocID="{7945CE97-9148-40ED-B9E9-DEB31E487267}" presName="sp" presStyleCnt="0"/>
      <dgm:spPr/>
    </dgm:pt>
    <dgm:pt modelId="{2F1E1AE1-E872-4489-956D-3174A5C99244}" type="pres">
      <dgm:prSet presAssocID="{76B6EB3D-1C56-489D-BDE4-0B9307675F82}" presName="linNode" presStyleCnt="0"/>
      <dgm:spPr/>
    </dgm:pt>
    <dgm:pt modelId="{DE0E6771-5338-43EE-B2FA-1F20778BC98E}" type="pres">
      <dgm:prSet presAssocID="{76B6EB3D-1C56-489D-BDE4-0B9307675F82}" presName="parentText" presStyleLbl="node1" presStyleIdx="2" presStyleCnt="3" custScaleX="128074">
        <dgm:presLayoutVars>
          <dgm:chMax val="1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EB003D83-99D3-41C8-96D6-4954BA332582}" type="pres">
      <dgm:prSet presAssocID="{76B6EB3D-1C56-489D-BDE4-0B9307675F82}" presName="descendantText" presStyleLbl="alignAccFollowNode1" presStyleIdx="2" presStyleCnt="3" custLinFactNeighborX="-2458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F6DD9F74-E3EB-4237-93BD-F3B8719EE233}" srcId="{EBCC93E4-4A7C-4451-A529-D6C53043DA70}" destId="{B3E21459-E110-4F60-AE5C-AD60B0D3E8F1}" srcOrd="0" destOrd="0" parTransId="{392543D8-D8CF-4941-8BE5-0C479EA3F3E5}" sibTransId="{084B9638-81B8-46FC-B9DE-A84F9A273214}"/>
    <dgm:cxn modelId="{935EA1CA-7212-4519-9370-27C84F945795}" srcId="{6B2ED344-7D77-4C6F-B65D-1DA5627B3721}" destId="{4C0A977B-41D7-4227-9AF3-AA45AA07F9A7}" srcOrd="0" destOrd="0" parTransId="{C42FA46F-753B-4896-A8BC-D5ADEDD7472D}" sibTransId="{918AB0B0-1E4A-49A1-8319-7B5EA9BC1E7E}"/>
    <dgm:cxn modelId="{8FD49BA5-825D-46EE-AA22-5DC02856B151}" srcId="{7FFA1D18-00A6-4785-AF36-65A8B5689BEB}" destId="{76B6EB3D-1C56-489D-BDE4-0B9307675F82}" srcOrd="2" destOrd="0" parTransId="{ACA29FA8-D714-4ED2-BFEC-26963987BB69}" sibTransId="{447A1389-4096-4622-BC1E-301BBBFEF9A4}"/>
    <dgm:cxn modelId="{C5F784E8-1BB7-4994-A9C0-D2D065F45496}" type="presOf" srcId="{4C0A977B-41D7-4227-9AF3-AA45AA07F9A7}" destId="{487B50AA-5845-43A6-8E50-D6C8AB95084B}" srcOrd="0" destOrd="0" presId="urn:microsoft.com/office/officeart/2005/8/layout/vList5"/>
    <dgm:cxn modelId="{9B85E9E3-93CA-4DFD-83F7-327A335BA85B}" type="presOf" srcId="{AD60E63B-9793-4DBF-9988-A18098B78492}" destId="{EB003D83-99D3-41C8-96D6-4954BA332582}" srcOrd="0" destOrd="0" presId="urn:microsoft.com/office/officeart/2005/8/layout/vList5"/>
    <dgm:cxn modelId="{3C3736A8-4557-41E6-A4E9-74DBE0E8F087}" srcId="{76B6EB3D-1C56-489D-BDE4-0B9307675F82}" destId="{AD60E63B-9793-4DBF-9988-A18098B78492}" srcOrd="0" destOrd="0" parTransId="{885D76BB-E990-4FAF-9A2F-EE0B03E17591}" sibTransId="{7D6A2994-6DEE-4AB3-B68E-F58BC150F611}"/>
    <dgm:cxn modelId="{46D8719E-C272-4416-8D26-9352075FD780}" type="presOf" srcId="{6B2ED344-7D77-4C6F-B65D-1DA5627B3721}" destId="{DBCA49D3-31DC-418A-AF36-F2D7C8F6CD47}" srcOrd="0" destOrd="0" presId="urn:microsoft.com/office/officeart/2005/8/layout/vList5"/>
    <dgm:cxn modelId="{B9B07882-864B-4152-BC51-E0E4E5254474}" type="presOf" srcId="{76B6EB3D-1C56-489D-BDE4-0B9307675F82}" destId="{DE0E6771-5338-43EE-B2FA-1F20778BC98E}" srcOrd="0" destOrd="0" presId="urn:microsoft.com/office/officeart/2005/8/layout/vList5"/>
    <dgm:cxn modelId="{59218C56-E4A7-49D7-830A-F43881FC462B}" type="presOf" srcId="{B3E21459-E110-4F60-AE5C-AD60B0D3E8F1}" destId="{F2DB3719-F454-4108-8157-71061BB565B4}" srcOrd="0" destOrd="0" presId="urn:microsoft.com/office/officeart/2005/8/layout/vList5"/>
    <dgm:cxn modelId="{277FC872-C8CA-41D8-92ED-D9B52288CFAD}" type="presOf" srcId="{7FFA1D18-00A6-4785-AF36-65A8B5689BEB}" destId="{B210D508-1D38-473E-86AB-6A945B3D3A6D}" srcOrd="0" destOrd="0" presId="urn:microsoft.com/office/officeart/2005/8/layout/vList5"/>
    <dgm:cxn modelId="{FBEB42AB-4348-4F54-92FB-52573E81BC03}" srcId="{7FFA1D18-00A6-4785-AF36-65A8B5689BEB}" destId="{6B2ED344-7D77-4C6F-B65D-1DA5627B3721}" srcOrd="1" destOrd="0" parTransId="{995BB640-3893-4898-95B0-761FCDE685DB}" sibTransId="{7945CE97-9148-40ED-B9E9-DEB31E487267}"/>
    <dgm:cxn modelId="{0E1655B0-3BD0-424A-A2F0-115BC1FA3FBC}" srcId="{7FFA1D18-00A6-4785-AF36-65A8B5689BEB}" destId="{EBCC93E4-4A7C-4451-A529-D6C53043DA70}" srcOrd="0" destOrd="0" parTransId="{0B0BBD84-61F2-453D-A1A2-5A6120962806}" sibTransId="{A1D91480-B820-416F-800D-36FEBCA74055}"/>
    <dgm:cxn modelId="{B9DA6C79-81AC-4AD4-A7A7-B46C998391F8}" type="presOf" srcId="{EBCC93E4-4A7C-4451-A529-D6C53043DA70}" destId="{AC2C2A45-7D53-4072-B4DE-627D09F1AA75}" srcOrd="0" destOrd="0" presId="urn:microsoft.com/office/officeart/2005/8/layout/vList5"/>
    <dgm:cxn modelId="{8E2A48EA-EEE9-4CF1-B24E-5BBE29F47066}" type="presParOf" srcId="{B210D508-1D38-473E-86AB-6A945B3D3A6D}" destId="{14B8D508-E348-4F78-9F0E-D26C2D9DD4CB}" srcOrd="0" destOrd="0" presId="urn:microsoft.com/office/officeart/2005/8/layout/vList5"/>
    <dgm:cxn modelId="{13D93696-2FFB-419C-9DD4-BBA254C85468}" type="presParOf" srcId="{14B8D508-E348-4F78-9F0E-D26C2D9DD4CB}" destId="{AC2C2A45-7D53-4072-B4DE-627D09F1AA75}" srcOrd="0" destOrd="0" presId="urn:microsoft.com/office/officeart/2005/8/layout/vList5"/>
    <dgm:cxn modelId="{1C1F5116-D72B-46FB-950E-9AFD0428F915}" type="presParOf" srcId="{14B8D508-E348-4F78-9F0E-D26C2D9DD4CB}" destId="{F2DB3719-F454-4108-8157-71061BB565B4}" srcOrd="1" destOrd="0" presId="urn:microsoft.com/office/officeart/2005/8/layout/vList5"/>
    <dgm:cxn modelId="{7F0F2D7E-A47F-4357-9216-B44EDA173F2A}" type="presParOf" srcId="{B210D508-1D38-473E-86AB-6A945B3D3A6D}" destId="{9256AE90-C9E7-456F-A8F5-7735EE8503C7}" srcOrd="1" destOrd="0" presId="urn:microsoft.com/office/officeart/2005/8/layout/vList5"/>
    <dgm:cxn modelId="{75D8DFD2-FE6B-4615-B515-F4EF8B388A53}" type="presParOf" srcId="{B210D508-1D38-473E-86AB-6A945B3D3A6D}" destId="{938B0B19-1BCA-4386-BDDB-5CDE14888CF9}" srcOrd="2" destOrd="0" presId="urn:microsoft.com/office/officeart/2005/8/layout/vList5"/>
    <dgm:cxn modelId="{07AA438C-80F1-48BB-B2C1-15E1E2DB5B59}" type="presParOf" srcId="{938B0B19-1BCA-4386-BDDB-5CDE14888CF9}" destId="{DBCA49D3-31DC-418A-AF36-F2D7C8F6CD47}" srcOrd="0" destOrd="0" presId="urn:microsoft.com/office/officeart/2005/8/layout/vList5"/>
    <dgm:cxn modelId="{F92B64A0-AE2C-4351-8A63-7CB44C293BED}" type="presParOf" srcId="{938B0B19-1BCA-4386-BDDB-5CDE14888CF9}" destId="{487B50AA-5845-43A6-8E50-D6C8AB95084B}" srcOrd="1" destOrd="0" presId="urn:microsoft.com/office/officeart/2005/8/layout/vList5"/>
    <dgm:cxn modelId="{52D9E68A-1A6F-41B4-BF40-EECFF9B6D946}" type="presParOf" srcId="{B210D508-1D38-473E-86AB-6A945B3D3A6D}" destId="{B5F8727E-64D1-42CA-B2B7-086EA46BD7F0}" srcOrd="3" destOrd="0" presId="urn:microsoft.com/office/officeart/2005/8/layout/vList5"/>
    <dgm:cxn modelId="{D88B4104-EC51-4C88-932D-15127167A484}" type="presParOf" srcId="{B210D508-1D38-473E-86AB-6A945B3D3A6D}" destId="{2F1E1AE1-E872-4489-956D-3174A5C99244}" srcOrd="4" destOrd="0" presId="urn:microsoft.com/office/officeart/2005/8/layout/vList5"/>
    <dgm:cxn modelId="{56DEF4A0-5648-49B1-8F37-E3A1B9DC6EEC}" type="presParOf" srcId="{2F1E1AE1-E872-4489-956D-3174A5C99244}" destId="{DE0E6771-5338-43EE-B2FA-1F20778BC98E}" srcOrd="0" destOrd="0" presId="urn:microsoft.com/office/officeart/2005/8/layout/vList5"/>
    <dgm:cxn modelId="{D8509EB4-DFD4-46F7-80BC-3F12CBC8736D}" type="presParOf" srcId="{2F1E1AE1-E872-4489-956D-3174A5C99244}" destId="{EB003D83-99D3-41C8-96D6-4954BA332582}" srcOrd="1" destOrd="0" presId="urn:microsoft.com/office/officeart/2005/8/layout/vList5"/>
  </dgm:cxnLst>
  <dgm:bg/>
  <dgm:whole/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7FFA1D18-00A6-4785-AF36-65A8B5689BEB}" type="doc">
      <dgm:prSet loTypeId="urn:microsoft.com/office/officeart/2005/8/layout/vList5" loCatId="list" qsTypeId="urn:microsoft.com/office/officeart/2005/8/quickstyle/simple4" qsCatId="simple" csTypeId="urn:microsoft.com/office/officeart/2005/8/colors/accent1_4" csCatId="accent1" phldr="1"/>
      <dgm:spPr/>
      <dgm:t>
        <a:bodyPr/>
        <a:lstStyle/>
        <a:p>
          <a:endParaRPr lang="th-TH"/>
        </a:p>
      </dgm:t>
    </dgm:pt>
    <dgm:pt modelId="{EBCC93E4-4A7C-4451-A529-D6C53043DA70}">
      <dgm:prSet phldrT="[Text]" custT="1">
        <dgm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algn="l"/>
          <a:r>
            <a:rPr lang="en-US" sz="2800" b="0" dirty="0" smtClean="0">
              <a:latin typeface="Tahoma" pitchFamily="34" charset="0"/>
              <a:ea typeface="Tahoma" pitchFamily="34" charset="0"/>
              <a:cs typeface="Tahoma" pitchFamily="34" charset="0"/>
            </a:rPr>
            <a:t>Operation?    Code</a:t>
          </a:r>
          <a:r>
            <a:rPr lang="th-TH" sz="2800" b="0" dirty="0" smtClean="0">
              <a:latin typeface="Tahoma" pitchFamily="34" charset="0"/>
              <a:ea typeface="Tahoma" pitchFamily="34" charset="0"/>
              <a:cs typeface="Tahoma" pitchFamily="34" charset="0"/>
            </a:rPr>
            <a:t> หัตถการผิด?</a:t>
          </a:r>
        </a:p>
        <a:p>
          <a:pPr algn="l"/>
          <a:r>
            <a:rPr lang="th-TH" sz="2800" b="0" dirty="0" smtClean="0">
              <a:latin typeface="Tahoma" pitchFamily="34" charset="0"/>
              <a:ea typeface="Tahoma" pitchFamily="34" charset="0"/>
              <a:cs typeface="Tahoma" pitchFamily="34" charset="0"/>
            </a:rPr>
            <a:t>กรณี</a:t>
          </a:r>
          <a:r>
            <a:rPr lang="en-US" sz="2800" b="0" dirty="0" smtClean="0">
              <a:latin typeface="Tahoma" pitchFamily="34" charset="0"/>
              <a:ea typeface="Tahoma" pitchFamily="34" charset="0"/>
              <a:cs typeface="Tahoma" pitchFamily="34" charset="0"/>
            </a:rPr>
            <a:t> spinal tap</a:t>
          </a:r>
          <a:endParaRPr lang="th-TH" sz="2800" b="0" dirty="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0B0BBD84-61F2-453D-A1A2-5A6120962806}" type="parTrans" cxnId="{0E1655B0-3BD0-424A-A2F0-115BC1FA3FBC}">
      <dgm:prSet/>
      <dgm:spPr/>
      <dgm:t>
        <a:bodyPr/>
        <a:lstStyle/>
        <a:p>
          <a:endParaRPr lang="th-TH" sz="28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A1D91480-B820-416F-800D-36FEBCA74055}" type="sibTrans" cxnId="{0E1655B0-3BD0-424A-A2F0-115BC1FA3FBC}">
      <dgm:prSet/>
      <dgm:spPr/>
      <dgm:t>
        <a:bodyPr/>
        <a:lstStyle/>
        <a:p>
          <a:endParaRPr lang="th-TH" sz="28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B3E21459-E110-4F60-AE5C-AD60B0D3E8F1}">
      <dgm:prSet phldrT="[Text]"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3200" b="1" dirty="0" smtClean="0">
              <a:latin typeface="TH Niramit AS" pitchFamily="2" charset="-34"/>
              <a:cs typeface="TH Niramit AS" pitchFamily="2" charset="-34"/>
            </a:rPr>
            <a:t>7. </a:t>
          </a:r>
          <a:r>
            <a:rPr lang="th-TH" sz="3200" b="1" dirty="0" smtClean="0">
              <a:latin typeface="TH Niramit AS" pitchFamily="2" charset="-34"/>
              <a:cs typeface="TH Niramit AS" pitchFamily="2" charset="-34"/>
            </a:rPr>
            <a:t>ทำหัตถการเกี่ยวกับ </a:t>
          </a:r>
          <a:r>
            <a:rPr lang="en-US" sz="3200" b="1" dirty="0" smtClean="0">
              <a:latin typeface="TH Niramit AS" pitchFamily="2" charset="-34"/>
              <a:cs typeface="TH Niramit AS" pitchFamily="2" charset="-34"/>
            </a:rPr>
            <a:t>Spinal </a:t>
          </a:r>
          <a:r>
            <a:rPr lang="th-TH" sz="3200" b="1" dirty="0" smtClean="0">
              <a:latin typeface="TH Niramit AS" pitchFamily="2" charset="-34"/>
              <a:cs typeface="TH Niramit AS" pitchFamily="2" charset="-34"/>
            </a:rPr>
            <a:t>วันนอน รพ.น้อย ค่าใช้จ่ายน้อย</a:t>
          </a:r>
          <a:endParaRPr lang="th-TH" sz="3200" b="1" dirty="0">
            <a:latin typeface="TH Niramit AS" pitchFamily="2" charset="-34"/>
            <a:ea typeface="Tahoma" pitchFamily="34" charset="0"/>
            <a:cs typeface="TH Niramit AS" pitchFamily="2" charset="-34"/>
          </a:endParaRPr>
        </a:p>
      </dgm:t>
    </dgm:pt>
    <dgm:pt modelId="{392543D8-D8CF-4941-8BE5-0C479EA3F3E5}" type="parTrans" cxnId="{F6DD9F74-E3EB-4237-93BD-F3B8719EE233}">
      <dgm:prSet/>
      <dgm:spPr/>
      <dgm:t>
        <a:bodyPr/>
        <a:lstStyle/>
        <a:p>
          <a:endParaRPr lang="th-TH" sz="28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084B9638-81B8-46FC-B9DE-A84F9A273214}" type="sibTrans" cxnId="{F6DD9F74-E3EB-4237-93BD-F3B8719EE233}">
      <dgm:prSet/>
      <dgm:spPr/>
      <dgm:t>
        <a:bodyPr/>
        <a:lstStyle/>
        <a:p>
          <a:endParaRPr lang="th-TH" sz="28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6B2ED344-7D77-4C6F-B65D-1DA5627B3721}">
      <dgm:prSet phldrT="[Text]" custT="1">
        <dgm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pPr algn="l"/>
          <a:r>
            <a:rPr lang="en-US" sz="2800" b="0" dirty="0" err="1" smtClean="0">
              <a:latin typeface="Tahoma" pitchFamily="34" charset="0"/>
              <a:ea typeface="Tahoma" pitchFamily="34" charset="0"/>
              <a:cs typeface="Tahoma" pitchFamily="34" charset="0"/>
            </a:rPr>
            <a:t>Op?Code</a:t>
          </a:r>
          <a:r>
            <a:rPr lang="th-TH" sz="2800" b="0" dirty="0" smtClean="0">
              <a:latin typeface="Tahoma" pitchFamily="34" charset="0"/>
              <a:ea typeface="Tahoma" pitchFamily="34" charset="0"/>
              <a:cs typeface="Tahoma" pitchFamily="34" charset="0"/>
            </a:rPr>
            <a:t> หัตถการผิด</a:t>
          </a:r>
          <a:r>
            <a:rPr lang="en-US" sz="2800" b="0" dirty="0" smtClean="0">
              <a:latin typeface="Tahoma" pitchFamily="34" charset="0"/>
              <a:ea typeface="Tahoma" pitchFamily="34" charset="0"/>
              <a:cs typeface="Tahoma" pitchFamily="34" charset="0"/>
            </a:rPr>
            <a:t> open/</a:t>
          </a:r>
          <a:r>
            <a:rPr lang="en-US" sz="2800" b="0" dirty="0" err="1" smtClean="0">
              <a:latin typeface="Tahoma" pitchFamily="34" charset="0"/>
              <a:ea typeface="Tahoma" pitchFamily="34" charset="0"/>
              <a:cs typeface="Tahoma" pitchFamily="34" charset="0"/>
            </a:rPr>
            <a:t>endos</a:t>
          </a:r>
          <a:endParaRPr lang="en-US" sz="2800" b="0" dirty="0" smtClean="0">
            <a:latin typeface="Tahoma" pitchFamily="34" charset="0"/>
            <a:ea typeface="Tahoma" pitchFamily="34" charset="0"/>
            <a:cs typeface="Tahoma" pitchFamily="34" charset="0"/>
          </a:endParaRPr>
        </a:p>
        <a:p>
          <a:pPr algn="l"/>
          <a:r>
            <a:rPr lang="th-TH" sz="2800" b="0" dirty="0" smtClean="0">
              <a:latin typeface="Tahoma" pitchFamily="34" charset="0"/>
              <a:ea typeface="Tahoma" pitchFamily="34" charset="0"/>
              <a:cs typeface="Tahoma" pitchFamily="34" charset="0"/>
            </a:rPr>
            <a:t>บันทึกผิด</a:t>
          </a:r>
          <a:r>
            <a:rPr lang="en-US" sz="2800" b="0" dirty="0" smtClean="0">
              <a:latin typeface="Tahoma" pitchFamily="34" charset="0"/>
              <a:ea typeface="Tahoma" pitchFamily="34" charset="0"/>
              <a:cs typeface="Tahoma" pitchFamily="34" charset="0"/>
            </a:rPr>
            <a:t>? </a:t>
          </a:r>
          <a:endParaRPr lang="th-TH" sz="2800" b="0" dirty="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995BB640-3893-4898-95B0-761FCDE685DB}" type="parTrans" cxnId="{FBEB42AB-4348-4F54-92FB-52573E81BC03}">
      <dgm:prSet/>
      <dgm:spPr/>
      <dgm:t>
        <a:bodyPr/>
        <a:lstStyle/>
        <a:p>
          <a:endParaRPr lang="th-TH" sz="28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7945CE97-9148-40ED-B9E9-DEB31E487267}" type="sibTrans" cxnId="{FBEB42AB-4348-4F54-92FB-52573E81BC03}">
      <dgm:prSet/>
      <dgm:spPr/>
      <dgm:t>
        <a:bodyPr/>
        <a:lstStyle/>
        <a:p>
          <a:endParaRPr lang="th-TH" sz="28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4C0A977B-41D7-4227-9AF3-AA45AA07F9A7}">
      <dgm:prSet phldrT="[Text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3200" b="1" dirty="0" smtClean="0">
              <a:latin typeface="TH Niramit AS" pitchFamily="2" charset="-34"/>
              <a:cs typeface="TH Niramit AS" pitchFamily="2" charset="-34"/>
            </a:rPr>
            <a:t>8. </a:t>
          </a:r>
          <a:r>
            <a:rPr lang="th-TH" sz="3200" b="1" dirty="0" smtClean="0">
              <a:latin typeface="TH Niramit AS" pitchFamily="2" charset="-34"/>
              <a:cs typeface="TH Niramit AS" pitchFamily="2" charset="-34"/>
            </a:rPr>
            <a:t>ทำหัตถการเกี่ยวกับ </a:t>
          </a:r>
          <a:r>
            <a:rPr lang="en-US" sz="3200" b="1" dirty="0" smtClean="0">
              <a:latin typeface="TH Niramit AS" pitchFamily="2" charset="-34"/>
              <a:cs typeface="TH Niramit AS" pitchFamily="2" charset="-34"/>
            </a:rPr>
            <a:t>Stomach esophagus ,duodenal </a:t>
          </a:r>
          <a:r>
            <a:rPr lang="th-TH" sz="3200" b="1" dirty="0" smtClean="0">
              <a:latin typeface="TH Niramit AS" pitchFamily="2" charset="-34"/>
              <a:cs typeface="TH Niramit AS" pitchFamily="2" charset="-34"/>
            </a:rPr>
            <a:t>วันนอน รพ.น้อย และประเภทการจำหน่ายเป็นหาย</a:t>
          </a:r>
          <a:endParaRPr lang="th-TH" sz="3200" b="1" dirty="0">
            <a:latin typeface="TH Niramit AS" pitchFamily="2" charset="-34"/>
            <a:ea typeface="Tahoma" pitchFamily="34" charset="0"/>
            <a:cs typeface="TH Niramit AS" pitchFamily="2" charset="-34"/>
          </a:endParaRPr>
        </a:p>
      </dgm:t>
    </dgm:pt>
    <dgm:pt modelId="{C42FA46F-753B-4896-A8BC-D5ADEDD7472D}" type="parTrans" cxnId="{935EA1CA-7212-4519-9370-27C84F945795}">
      <dgm:prSet/>
      <dgm:spPr/>
      <dgm:t>
        <a:bodyPr/>
        <a:lstStyle/>
        <a:p>
          <a:endParaRPr lang="th-TH" sz="28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918AB0B0-1E4A-49A1-8319-7B5EA9BC1E7E}" type="sibTrans" cxnId="{935EA1CA-7212-4519-9370-27C84F945795}">
      <dgm:prSet/>
      <dgm:spPr/>
      <dgm:t>
        <a:bodyPr/>
        <a:lstStyle/>
        <a:p>
          <a:endParaRPr lang="th-TH" sz="28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76B6EB3D-1C56-489D-BDE4-0B9307675F82}">
      <dgm:prSet phldrT="[Text]" custT="1">
        <dgm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dgm:style>
      </dgm:prSet>
      <dgm:spPr/>
      <dgm:t>
        <a:bodyPr/>
        <a:lstStyle/>
        <a:p>
          <a:pPr algn="l"/>
          <a:r>
            <a:rPr lang="th-TH" sz="2800" dirty="0" smtClean="0">
              <a:latin typeface="Tahoma" pitchFamily="34" charset="0"/>
              <a:ea typeface="Tahoma" pitchFamily="34" charset="0"/>
              <a:cs typeface="Tahoma" pitchFamily="34" charset="0"/>
            </a:rPr>
            <a:t>หลักฐานการ </a:t>
          </a:r>
          <a:r>
            <a:rPr lang="en-US" sz="2800" dirty="0" smtClean="0">
              <a:latin typeface="Tahoma" pitchFamily="34" charset="0"/>
              <a:ea typeface="Tahoma" pitchFamily="34" charset="0"/>
              <a:cs typeface="Tahoma" pitchFamily="34" charset="0"/>
            </a:rPr>
            <a:t>on ventilator discharge type/status</a:t>
          </a:r>
          <a:endParaRPr lang="th-TH" sz="2800" dirty="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ACA29FA8-D714-4ED2-BFEC-26963987BB69}" type="parTrans" cxnId="{8FD49BA5-825D-46EE-AA22-5DC02856B151}">
      <dgm:prSet/>
      <dgm:spPr/>
      <dgm:t>
        <a:bodyPr/>
        <a:lstStyle/>
        <a:p>
          <a:endParaRPr lang="th-TH" sz="28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447A1389-4096-4622-BC1E-301BBBFEF9A4}" type="sibTrans" cxnId="{8FD49BA5-825D-46EE-AA22-5DC02856B151}">
      <dgm:prSet/>
      <dgm:spPr/>
      <dgm:t>
        <a:bodyPr/>
        <a:lstStyle/>
        <a:p>
          <a:endParaRPr lang="th-TH" sz="28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AD60E63B-9793-4DBF-9988-A18098B78492}">
      <dgm:prSet phldrT="[Text]" custT="1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3200" b="1" dirty="0" smtClean="0">
              <a:latin typeface="TH Niramit AS" pitchFamily="2" charset="-34"/>
              <a:cs typeface="TH Niramit AS" pitchFamily="2" charset="-34"/>
            </a:rPr>
            <a:t>9. on ventilator support </a:t>
          </a:r>
          <a:r>
            <a:rPr lang="th-TH" sz="3200" b="1" dirty="0" smtClean="0">
              <a:latin typeface="TH Niramit AS" pitchFamily="2" charset="-34"/>
              <a:cs typeface="TH Niramit AS" pitchFamily="2" charset="-34"/>
            </a:rPr>
            <a:t>วันนอน รพ .น้อย  และประเภทการจำหน่ายเป็นหาย        </a:t>
          </a:r>
          <a:endParaRPr lang="th-TH" sz="3200" b="1" dirty="0">
            <a:latin typeface="TH Niramit AS" pitchFamily="2" charset="-34"/>
            <a:ea typeface="Tahoma" pitchFamily="34" charset="0"/>
            <a:cs typeface="TH Niramit AS" pitchFamily="2" charset="-34"/>
          </a:endParaRPr>
        </a:p>
      </dgm:t>
    </dgm:pt>
    <dgm:pt modelId="{885D76BB-E990-4FAF-9A2F-EE0B03E17591}" type="parTrans" cxnId="{3C3736A8-4557-41E6-A4E9-74DBE0E8F087}">
      <dgm:prSet/>
      <dgm:spPr/>
      <dgm:t>
        <a:bodyPr/>
        <a:lstStyle/>
        <a:p>
          <a:endParaRPr lang="th-TH" sz="28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7D6A2994-6DEE-4AB3-B68E-F58BC150F611}" type="sibTrans" cxnId="{3C3736A8-4557-41E6-A4E9-74DBE0E8F087}">
      <dgm:prSet/>
      <dgm:spPr/>
      <dgm:t>
        <a:bodyPr/>
        <a:lstStyle/>
        <a:p>
          <a:endParaRPr lang="th-TH" sz="28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B210D508-1D38-473E-86AB-6A945B3D3A6D}" type="pres">
      <dgm:prSet presAssocID="{7FFA1D18-00A6-4785-AF36-65A8B5689BEB}" presName="Name0" presStyleCnt="0">
        <dgm:presLayoutVars>
          <dgm:dir val="rev"/>
          <dgm:animLvl val="lvl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14B8D508-E348-4F78-9F0E-D26C2D9DD4CB}" type="pres">
      <dgm:prSet presAssocID="{EBCC93E4-4A7C-4451-A529-D6C53043DA70}" presName="linNode" presStyleCnt="0"/>
      <dgm:spPr/>
    </dgm:pt>
    <dgm:pt modelId="{AC2C2A45-7D53-4072-B4DE-627D09F1AA75}" type="pres">
      <dgm:prSet presAssocID="{EBCC93E4-4A7C-4451-A529-D6C53043DA70}" presName="parentText" presStyleLbl="node1" presStyleIdx="0" presStyleCnt="3" custScaleX="103428" custScaleY="77820">
        <dgm:presLayoutVars>
          <dgm:chMax val="1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F2DB3719-F454-4108-8157-71061BB565B4}" type="pres">
      <dgm:prSet presAssocID="{EBCC93E4-4A7C-4451-A529-D6C53043DA70}" presName="descendantText" presStyleLbl="alignAccFollowNode1" presStyleIdx="0" presStyleCnt="3" custScaleY="88533" custLinFactNeighborX="-2458" custLinFactNeighborY="-396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9256AE90-C9E7-456F-A8F5-7735EE8503C7}" type="pres">
      <dgm:prSet presAssocID="{A1D91480-B820-416F-800D-36FEBCA74055}" presName="sp" presStyleCnt="0"/>
      <dgm:spPr/>
    </dgm:pt>
    <dgm:pt modelId="{938B0B19-1BCA-4386-BDDB-5CDE14888CF9}" type="pres">
      <dgm:prSet presAssocID="{6B2ED344-7D77-4C6F-B65D-1DA5627B3721}" presName="linNode" presStyleCnt="0"/>
      <dgm:spPr/>
    </dgm:pt>
    <dgm:pt modelId="{DBCA49D3-31DC-418A-AF36-F2D7C8F6CD47}" type="pres">
      <dgm:prSet presAssocID="{6B2ED344-7D77-4C6F-B65D-1DA5627B3721}" presName="parentText" presStyleLbl="node1" presStyleIdx="1" presStyleCnt="3" custScaleX="99594">
        <dgm:presLayoutVars>
          <dgm:chMax val="1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487B50AA-5845-43A6-8E50-D6C8AB95084B}" type="pres">
      <dgm:prSet presAssocID="{6B2ED344-7D77-4C6F-B65D-1DA5627B3721}" presName="descendantText" presStyleLbl="alignAccFollowNode1" presStyleIdx="1" presStyleCnt="3" custScaleY="127301" custLinFactNeighborX="-2461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B5F8727E-64D1-42CA-B2B7-086EA46BD7F0}" type="pres">
      <dgm:prSet presAssocID="{7945CE97-9148-40ED-B9E9-DEB31E487267}" presName="sp" presStyleCnt="0"/>
      <dgm:spPr/>
    </dgm:pt>
    <dgm:pt modelId="{2F1E1AE1-E872-4489-956D-3174A5C99244}" type="pres">
      <dgm:prSet presAssocID="{76B6EB3D-1C56-489D-BDE4-0B9307675F82}" presName="linNode" presStyleCnt="0"/>
      <dgm:spPr/>
    </dgm:pt>
    <dgm:pt modelId="{DE0E6771-5338-43EE-B2FA-1F20778BC98E}" type="pres">
      <dgm:prSet presAssocID="{76B6EB3D-1C56-489D-BDE4-0B9307675F82}" presName="parentText" presStyleLbl="node1" presStyleIdx="2" presStyleCnt="3" custScaleX="128129">
        <dgm:presLayoutVars>
          <dgm:chMax val="1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EB003D83-99D3-41C8-96D6-4954BA332582}" type="pres">
      <dgm:prSet presAssocID="{76B6EB3D-1C56-489D-BDE4-0B9307675F82}" presName="descendantText" presStyleLbl="alignAccFollowNode1" presStyleIdx="2" presStyleCnt="3" custScaleX="128605" custLinFactNeighborX="-2458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F6DD9F74-E3EB-4237-93BD-F3B8719EE233}" srcId="{EBCC93E4-4A7C-4451-A529-D6C53043DA70}" destId="{B3E21459-E110-4F60-AE5C-AD60B0D3E8F1}" srcOrd="0" destOrd="0" parTransId="{392543D8-D8CF-4941-8BE5-0C479EA3F3E5}" sibTransId="{084B9638-81B8-46FC-B9DE-A84F9A273214}"/>
    <dgm:cxn modelId="{935EA1CA-7212-4519-9370-27C84F945795}" srcId="{6B2ED344-7D77-4C6F-B65D-1DA5627B3721}" destId="{4C0A977B-41D7-4227-9AF3-AA45AA07F9A7}" srcOrd="0" destOrd="0" parTransId="{C42FA46F-753B-4896-A8BC-D5ADEDD7472D}" sibTransId="{918AB0B0-1E4A-49A1-8319-7B5EA9BC1E7E}"/>
    <dgm:cxn modelId="{8FD49BA5-825D-46EE-AA22-5DC02856B151}" srcId="{7FFA1D18-00A6-4785-AF36-65A8B5689BEB}" destId="{76B6EB3D-1C56-489D-BDE4-0B9307675F82}" srcOrd="2" destOrd="0" parTransId="{ACA29FA8-D714-4ED2-BFEC-26963987BB69}" sibTransId="{447A1389-4096-4622-BC1E-301BBBFEF9A4}"/>
    <dgm:cxn modelId="{3C3736A8-4557-41E6-A4E9-74DBE0E8F087}" srcId="{76B6EB3D-1C56-489D-BDE4-0B9307675F82}" destId="{AD60E63B-9793-4DBF-9988-A18098B78492}" srcOrd="0" destOrd="0" parTransId="{885D76BB-E990-4FAF-9A2F-EE0B03E17591}" sibTransId="{7D6A2994-6DEE-4AB3-B68E-F58BC150F611}"/>
    <dgm:cxn modelId="{660693FE-9DA7-44B0-9D3B-C38BEBBF7ED5}" type="presOf" srcId="{EBCC93E4-4A7C-4451-A529-D6C53043DA70}" destId="{AC2C2A45-7D53-4072-B4DE-627D09F1AA75}" srcOrd="0" destOrd="0" presId="urn:microsoft.com/office/officeart/2005/8/layout/vList5"/>
    <dgm:cxn modelId="{852AC86F-6A02-4215-9435-C11E0AFE86EA}" type="presOf" srcId="{B3E21459-E110-4F60-AE5C-AD60B0D3E8F1}" destId="{F2DB3719-F454-4108-8157-71061BB565B4}" srcOrd="0" destOrd="0" presId="urn:microsoft.com/office/officeart/2005/8/layout/vList5"/>
    <dgm:cxn modelId="{EEEE9F91-7C2C-4104-8BAC-55F3A62931F6}" type="presOf" srcId="{7FFA1D18-00A6-4785-AF36-65A8B5689BEB}" destId="{B210D508-1D38-473E-86AB-6A945B3D3A6D}" srcOrd="0" destOrd="0" presId="urn:microsoft.com/office/officeart/2005/8/layout/vList5"/>
    <dgm:cxn modelId="{FBEB42AB-4348-4F54-92FB-52573E81BC03}" srcId="{7FFA1D18-00A6-4785-AF36-65A8B5689BEB}" destId="{6B2ED344-7D77-4C6F-B65D-1DA5627B3721}" srcOrd="1" destOrd="0" parTransId="{995BB640-3893-4898-95B0-761FCDE685DB}" sibTransId="{7945CE97-9148-40ED-B9E9-DEB31E487267}"/>
    <dgm:cxn modelId="{0E1655B0-3BD0-424A-A2F0-115BC1FA3FBC}" srcId="{7FFA1D18-00A6-4785-AF36-65A8B5689BEB}" destId="{EBCC93E4-4A7C-4451-A529-D6C53043DA70}" srcOrd="0" destOrd="0" parTransId="{0B0BBD84-61F2-453D-A1A2-5A6120962806}" sibTransId="{A1D91480-B820-416F-800D-36FEBCA74055}"/>
    <dgm:cxn modelId="{3758BD8E-88D0-411C-8886-5943C23FE0ED}" type="presOf" srcId="{76B6EB3D-1C56-489D-BDE4-0B9307675F82}" destId="{DE0E6771-5338-43EE-B2FA-1F20778BC98E}" srcOrd="0" destOrd="0" presId="urn:microsoft.com/office/officeart/2005/8/layout/vList5"/>
    <dgm:cxn modelId="{FE3E30A4-EFA8-4F7C-8C6C-70AE8A6EC75C}" type="presOf" srcId="{4C0A977B-41D7-4227-9AF3-AA45AA07F9A7}" destId="{487B50AA-5845-43A6-8E50-D6C8AB95084B}" srcOrd="0" destOrd="0" presId="urn:microsoft.com/office/officeart/2005/8/layout/vList5"/>
    <dgm:cxn modelId="{BB547436-C102-4ECE-913B-13F187F861A9}" type="presOf" srcId="{AD60E63B-9793-4DBF-9988-A18098B78492}" destId="{EB003D83-99D3-41C8-96D6-4954BA332582}" srcOrd="0" destOrd="0" presId="urn:microsoft.com/office/officeart/2005/8/layout/vList5"/>
    <dgm:cxn modelId="{3631FC22-5069-4855-A219-2F91C4F5A5FA}" type="presOf" srcId="{6B2ED344-7D77-4C6F-B65D-1DA5627B3721}" destId="{DBCA49D3-31DC-418A-AF36-F2D7C8F6CD47}" srcOrd="0" destOrd="0" presId="urn:microsoft.com/office/officeart/2005/8/layout/vList5"/>
    <dgm:cxn modelId="{1C62AC60-2577-4B88-9D74-921566CAC5EB}" type="presParOf" srcId="{B210D508-1D38-473E-86AB-6A945B3D3A6D}" destId="{14B8D508-E348-4F78-9F0E-D26C2D9DD4CB}" srcOrd="0" destOrd="0" presId="urn:microsoft.com/office/officeart/2005/8/layout/vList5"/>
    <dgm:cxn modelId="{E44957AE-9C8F-48AF-A54A-76CD6B1741A8}" type="presParOf" srcId="{14B8D508-E348-4F78-9F0E-D26C2D9DD4CB}" destId="{AC2C2A45-7D53-4072-B4DE-627D09F1AA75}" srcOrd="0" destOrd="0" presId="urn:microsoft.com/office/officeart/2005/8/layout/vList5"/>
    <dgm:cxn modelId="{FA134916-C9F9-495B-915A-45D3AF6EBA49}" type="presParOf" srcId="{14B8D508-E348-4F78-9F0E-D26C2D9DD4CB}" destId="{F2DB3719-F454-4108-8157-71061BB565B4}" srcOrd="1" destOrd="0" presId="urn:microsoft.com/office/officeart/2005/8/layout/vList5"/>
    <dgm:cxn modelId="{72C6B350-77F0-4E1E-ACED-27A0302AFD9E}" type="presParOf" srcId="{B210D508-1D38-473E-86AB-6A945B3D3A6D}" destId="{9256AE90-C9E7-456F-A8F5-7735EE8503C7}" srcOrd="1" destOrd="0" presId="urn:microsoft.com/office/officeart/2005/8/layout/vList5"/>
    <dgm:cxn modelId="{ADE2D5ED-FCB5-48EC-A4A8-56708F200EE7}" type="presParOf" srcId="{B210D508-1D38-473E-86AB-6A945B3D3A6D}" destId="{938B0B19-1BCA-4386-BDDB-5CDE14888CF9}" srcOrd="2" destOrd="0" presId="urn:microsoft.com/office/officeart/2005/8/layout/vList5"/>
    <dgm:cxn modelId="{B30EB4DA-D9A9-4C81-A4F0-AC6870054930}" type="presParOf" srcId="{938B0B19-1BCA-4386-BDDB-5CDE14888CF9}" destId="{DBCA49D3-31DC-418A-AF36-F2D7C8F6CD47}" srcOrd="0" destOrd="0" presId="urn:microsoft.com/office/officeart/2005/8/layout/vList5"/>
    <dgm:cxn modelId="{F96CEAD0-B601-448C-9FE8-19D5310F3394}" type="presParOf" srcId="{938B0B19-1BCA-4386-BDDB-5CDE14888CF9}" destId="{487B50AA-5845-43A6-8E50-D6C8AB95084B}" srcOrd="1" destOrd="0" presId="urn:microsoft.com/office/officeart/2005/8/layout/vList5"/>
    <dgm:cxn modelId="{06EE028D-0A83-4BAE-BF0C-AA3E8BD9E9D8}" type="presParOf" srcId="{B210D508-1D38-473E-86AB-6A945B3D3A6D}" destId="{B5F8727E-64D1-42CA-B2B7-086EA46BD7F0}" srcOrd="3" destOrd="0" presId="urn:microsoft.com/office/officeart/2005/8/layout/vList5"/>
    <dgm:cxn modelId="{96509AEC-0D8C-4748-A820-8D24726AB39D}" type="presParOf" srcId="{B210D508-1D38-473E-86AB-6A945B3D3A6D}" destId="{2F1E1AE1-E872-4489-956D-3174A5C99244}" srcOrd="4" destOrd="0" presId="urn:microsoft.com/office/officeart/2005/8/layout/vList5"/>
    <dgm:cxn modelId="{66E6146E-7154-4E22-9A8A-38912DB2C59B}" type="presParOf" srcId="{2F1E1AE1-E872-4489-956D-3174A5C99244}" destId="{DE0E6771-5338-43EE-B2FA-1F20778BC98E}" srcOrd="0" destOrd="0" presId="urn:microsoft.com/office/officeart/2005/8/layout/vList5"/>
    <dgm:cxn modelId="{3D8B71BE-F74A-4545-B87E-9F29E9A6F902}" type="presParOf" srcId="{2F1E1AE1-E872-4489-956D-3174A5C99244}" destId="{EB003D83-99D3-41C8-96D6-4954BA332582}" srcOrd="1" destOrd="0" presId="urn:microsoft.com/office/officeart/2005/8/layout/vList5"/>
  </dgm:cxnLst>
  <dgm:bg/>
  <dgm:whole/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7FFA1D18-00A6-4785-AF36-65A8B5689BEB}" type="doc">
      <dgm:prSet loTypeId="urn:microsoft.com/office/officeart/2005/8/layout/vList5" loCatId="list" qsTypeId="urn:microsoft.com/office/officeart/2005/8/quickstyle/simple4" qsCatId="simple" csTypeId="urn:microsoft.com/office/officeart/2005/8/colors/accent5_4" csCatId="accent5" phldr="1"/>
      <dgm:spPr/>
      <dgm:t>
        <a:bodyPr/>
        <a:lstStyle/>
        <a:p>
          <a:endParaRPr lang="th-TH"/>
        </a:p>
      </dgm:t>
    </dgm:pt>
    <dgm:pt modelId="{EBCC93E4-4A7C-4451-A529-D6C53043DA70}">
      <dgm:prSet phldrT="[Text]" custT="1">
        <dgm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algn="l"/>
          <a:r>
            <a:rPr lang="th-TH" sz="2800" b="0" dirty="0" smtClean="0">
              <a:latin typeface="Tahoma" pitchFamily="34" charset="0"/>
              <a:ea typeface="Tahoma" pitchFamily="34" charset="0"/>
              <a:cs typeface="Tahoma" pitchFamily="34" charset="0"/>
            </a:rPr>
            <a:t>หลักฐานการตรวจร่างกาย, ห้ามใช้ </a:t>
          </a:r>
          <a:r>
            <a:rPr lang="en-US" sz="2800" b="0" dirty="0" smtClean="0">
              <a:latin typeface="Tahoma" pitchFamily="34" charset="0"/>
              <a:ea typeface="Tahoma" pitchFamily="34" charset="0"/>
              <a:cs typeface="Tahoma" pitchFamily="34" charset="0"/>
            </a:rPr>
            <a:t>dehydration </a:t>
          </a:r>
          <a:r>
            <a:rPr lang="th-TH" sz="2800" b="0" dirty="0" smtClean="0">
              <a:latin typeface="Tahoma" pitchFamily="34" charset="0"/>
              <a:ea typeface="Tahoma" pitchFamily="34" charset="0"/>
              <a:cs typeface="Tahoma" pitchFamily="34" charset="0"/>
            </a:rPr>
            <a:t>เป็น </a:t>
          </a:r>
          <a:r>
            <a:rPr lang="en-US" sz="2800" b="0" dirty="0" err="1" smtClean="0">
              <a:latin typeface="Tahoma" pitchFamily="34" charset="0"/>
              <a:ea typeface="Tahoma" pitchFamily="34" charset="0"/>
              <a:cs typeface="Tahoma" pitchFamily="34" charset="0"/>
            </a:rPr>
            <a:t>PDx</a:t>
          </a:r>
          <a:endParaRPr lang="th-TH" sz="2800" b="0" dirty="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0B0BBD84-61F2-453D-A1A2-5A6120962806}" type="parTrans" cxnId="{0E1655B0-3BD0-424A-A2F0-115BC1FA3FBC}">
      <dgm:prSet/>
      <dgm:spPr/>
      <dgm:t>
        <a:bodyPr/>
        <a:lstStyle/>
        <a:p>
          <a:pPr algn="l"/>
          <a:endParaRPr lang="th-TH" sz="28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A1D91480-B820-416F-800D-36FEBCA74055}" type="sibTrans" cxnId="{0E1655B0-3BD0-424A-A2F0-115BC1FA3FBC}">
      <dgm:prSet/>
      <dgm:spPr/>
      <dgm:t>
        <a:bodyPr/>
        <a:lstStyle/>
        <a:p>
          <a:pPr algn="l"/>
          <a:endParaRPr lang="th-TH" sz="28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B3E21459-E110-4F60-AE5C-AD60B0D3E8F1}">
      <dgm:prSet phldrT="[Text]"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pPr algn="l"/>
          <a:r>
            <a:rPr lang="en-US" sz="3200" b="1" dirty="0" smtClean="0">
              <a:latin typeface="TH Niramit AS" pitchFamily="2" charset="-34"/>
              <a:cs typeface="TH Niramit AS" pitchFamily="2" charset="-34"/>
            </a:rPr>
            <a:t>10. </a:t>
          </a:r>
          <a:r>
            <a:rPr lang="th-TH" sz="3200" b="1" dirty="0" smtClean="0">
              <a:latin typeface="TH Niramit AS" pitchFamily="2" charset="-34"/>
              <a:cs typeface="TH Niramit AS" pitchFamily="2" charset="-34"/>
            </a:rPr>
            <a:t>ให้รหัส </a:t>
          </a:r>
          <a:r>
            <a:rPr lang="en-US" sz="3200" b="1" dirty="0" err="1" smtClean="0">
              <a:latin typeface="TH Niramit AS" pitchFamily="2" charset="-34"/>
              <a:cs typeface="TH Niramit AS" pitchFamily="2" charset="-34"/>
            </a:rPr>
            <a:t>PDx</a:t>
          </a:r>
          <a:r>
            <a:rPr lang="en-US" sz="3200" b="1" dirty="0" smtClean="0">
              <a:latin typeface="TH Niramit AS" pitchFamily="2" charset="-34"/>
              <a:cs typeface="TH Niramit AS" pitchFamily="2" charset="-34"/>
            </a:rPr>
            <a:t> = E86 (Dehydration) </a:t>
          </a:r>
          <a:r>
            <a:rPr lang="th-TH" sz="3200" b="1" dirty="0" smtClean="0">
              <a:latin typeface="TH Niramit AS" pitchFamily="2" charset="-34"/>
              <a:cs typeface="TH Niramit AS" pitchFamily="2" charset="-34"/>
            </a:rPr>
            <a:t>ผิดหลักการให้รหัสโรค</a:t>
          </a:r>
          <a:endParaRPr lang="th-TH" sz="3200" b="1" dirty="0">
            <a:latin typeface="TH Niramit AS" pitchFamily="2" charset="-34"/>
            <a:ea typeface="Tahoma" pitchFamily="34" charset="0"/>
            <a:cs typeface="TH Niramit AS" pitchFamily="2" charset="-34"/>
          </a:endParaRPr>
        </a:p>
      </dgm:t>
    </dgm:pt>
    <dgm:pt modelId="{392543D8-D8CF-4941-8BE5-0C479EA3F3E5}" type="parTrans" cxnId="{F6DD9F74-E3EB-4237-93BD-F3B8719EE233}">
      <dgm:prSet/>
      <dgm:spPr/>
      <dgm:t>
        <a:bodyPr/>
        <a:lstStyle/>
        <a:p>
          <a:pPr algn="l"/>
          <a:endParaRPr lang="th-TH" sz="28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084B9638-81B8-46FC-B9DE-A84F9A273214}" type="sibTrans" cxnId="{F6DD9F74-E3EB-4237-93BD-F3B8719EE233}">
      <dgm:prSet/>
      <dgm:spPr/>
      <dgm:t>
        <a:bodyPr/>
        <a:lstStyle/>
        <a:p>
          <a:pPr algn="l"/>
          <a:endParaRPr lang="th-TH" sz="28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6B2ED344-7D77-4C6F-B65D-1DA5627B3721}">
      <dgm:prSet phldrT="[Text]" custT="1">
        <dgm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pPr algn="l"/>
          <a:r>
            <a:rPr lang="th-TH" sz="2800" b="0" dirty="0" smtClean="0">
              <a:latin typeface="Tahoma" pitchFamily="34" charset="0"/>
              <a:ea typeface="Tahoma" pitchFamily="34" charset="0"/>
              <a:cs typeface="Tahoma" pitchFamily="34" charset="0"/>
            </a:rPr>
            <a:t>ไม่เข้าใจการให้รหัสสูติ</a:t>
          </a:r>
          <a:r>
            <a:rPr lang="en-US" sz="2800" b="0" dirty="0" smtClean="0">
              <a:latin typeface="Tahoma" pitchFamily="34" charset="0"/>
              <a:ea typeface="Tahoma" pitchFamily="34" charset="0"/>
              <a:cs typeface="Tahoma" pitchFamily="34" charset="0"/>
            </a:rPr>
            <a:t> </a:t>
          </a:r>
          <a:r>
            <a:rPr lang="en-US" sz="2800" b="0" dirty="0" err="1" smtClean="0">
              <a:latin typeface="Tahoma" pitchFamily="34" charset="0"/>
              <a:ea typeface="Tahoma" pitchFamily="34" charset="0"/>
              <a:cs typeface="Tahoma" pitchFamily="34" charset="0"/>
            </a:rPr>
            <a:t>PDx</a:t>
          </a:r>
          <a:r>
            <a:rPr lang="en-US" sz="2800" b="0" dirty="0" smtClean="0">
              <a:latin typeface="Tahoma" pitchFamily="34" charset="0"/>
              <a:ea typeface="Tahoma" pitchFamily="34" charset="0"/>
              <a:cs typeface="Tahoma" pitchFamily="34" charset="0"/>
            </a:rPr>
            <a:t> O800 </a:t>
          </a:r>
          <a:r>
            <a:rPr lang="th-TH" sz="2800" b="0" dirty="0" smtClean="0">
              <a:latin typeface="Tahoma" pitchFamily="34" charset="0"/>
              <a:ea typeface="Tahoma" pitchFamily="34" charset="0"/>
              <a:cs typeface="Tahoma" pitchFamily="34" charset="0"/>
            </a:rPr>
            <a:t>ต้องไม่มี </a:t>
          </a:r>
          <a:r>
            <a:rPr lang="en-US" sz="2800" b="0" dirty="0" smtClean="0">
              <a:latin typeface="Tahoma" pitchFamily="34" charset="0"/>
              <a:ea typeface="Tahoma" pitchFamily="34" charset="0"/>
              <a:cs typeface="Tahoma" pitchFamily="34" charset="0"/>
            </a:rPr>
            <a:t>O.- </a:t>
          </a:r>
          <a:r>
            <a:rPr lang="th-TH" sz="2800" b="0" dirty="0" smtClean="0">
              <a:latin typeface="Tahoma" pitchFamily="34" charset="0"/>
              <a:ea typeface="Tahoma" pitchFamily="34" charset="0"/>
              <a:cs typeface="Tahoma" pitchFamily="34" charset="0"/>
            </a:rPr>
            <a:t>อื่นๆเป็น</a:t>
          </a:r>
          <a:r>
            <a:rPr lang="en-US" sz="2800" b="0" dirty="0" err="1" smtClean="0">
              <a:latin typeface="Tahoma" pitchFamily="34" charset="0"/>
              <a:ea typeface="Tahoma" pitchFamily="34" charset="0"/>
              <a:cs typeface="Tahoma" pitchFamily="34" charset="0"/>
            </a:rPr>
            <a:t>Sdx</a:t>
          </a:r>
          <a:r>
            <a:rPr lang="en-US" sz="2800" b="0" dirty="0" smtClean="0">
              <a:latin typeface="Tahoma" pitchFamily="34" charset="0"/>
              <a:ea typeface="Tahoma" pitchFamily="34" charset="0"/>
              <a:cs typeface="Tahoma" pitchFamily="34" charset="0"/>
            </a:rPr>
            <a:t> </a:t>
          </a:r>
          <a:endParaRPr lang="th-TH" sz="2800" b="0" dirty="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995BB640-3893-4898-95B0-761FCDE685DB}" type="parTrans" cxnId="{FBEB42AB-4348-4F54-92FB-52573E81BC03}">
      <dgm:prSet/>
      <dgm:spPr/>
      <dgm:t>
        <a:bodyPr/>
        <a:lstStyle/>
        <a:p>
          <a:pPr algn="l"/>
          <a:endParaRPr lang="th-TH" sz="28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7945CE97-9148-40ED-B9E9-DEB31E487267}" type="sibTrans" cxnId="{FBEB42AB-4348-4F54-92FB-52573E81BC03}">
      <dgm:prSet/>
      <dgm:spPr/>
      <dgm:t>
        <a:bodyPr/>
        <a:lstStyle/>
        <a:p>
          <a:pPr algn="l"/>
          <a:endParaRPr lang="th-TH" sz="28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4C0A977B-41D7-4227-9AF3-AA45AA07F9A7}">
      <dgm:prSet phldrT="[Text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pPr algn="l"/>
          <a:r>
            <a:rPr lang="en-US" sz="3200" b="1" dirty="0" smtClean="0">
              <a:latin typeface="TH Niramit AS" pitchFamily="2" charset="-34"/>
              <a:cs typeface="TH Niramit AS" pitchFamily="2" charset="-34"/>
            </a:rPr>
            <a:t>11.</a:t>
          </a:r>
          <a:r>
            <a:rPr lang="th-TH" sz="3200" b="1" dirty="0" smtClean="0">
              <a:latin typeface="TH Niramit AS" pitchFamily="2" charset="-34"/>
              <a:cs typeface="TH Niramit AS" pitchFamily="2" charset="-34"/>
            </a:rPr>
            <a:t> มารดาคลอดปกติ </a:t>
          </a:r>
          <a:r>
            <a:rPr lang="en-US" sz="3200" b="1" dirty="0" err="1" smtClean="0">
              <a:latin typeface="TH Niramit AS" pitchFamily="2" charset="-34"/>
              <a:cs typeface="TH Niramit AS" pitchFamily="2" charset="-34"/>
            </a:rPr>
            <a:t>PDx</a:t>
          </a:r>
          <a:r>
            <a:rPr lang="en-US" sz="3200" b="1" dirty="0" smtClean="0">
              <a:latin typeface="TH Niramit AS" pitchFamily="2" charset="-34"/>
              <a:cs typeface="TH Niramit AS" pitchFamily="2" charset="-34"/>
            </a:rPr>
            <a:t> = O800 </a:t>
          </a:r>
          <a:r>
            <a:rPr lang="th-TH" sz="3200" b="1" dirty="0" smtClean="0">
              <a:latin typeface="TH Niramit AS" pitchFamily="2" charset="-34"/>
              <a:cs typeface="TH Niramit AS" pitchFamily="2" charset="-34"/>
            </a:rPr>
            <a:t>แต่วันนอน รพ.ผิด</a:t>
          </a:r>
          <a:endParaRPr lang="th-TH" sz="3200" b="1" dirty="0">
            <a:latin typeface="TH Niramit AS" pitchFamily="2" charset="-34"/>
            <a:ea typeface="Tahoma" pitchFamily="34" charset="0"/>
            <a:cs typeface="TH Niramit AS" pitchFamily="2" charset="-34"/>
          </a:endParaRPr>
        </a:p>
      </dgm:t>
    </dgm:pt>
    <dgm:pt modelId="{C42FA46F-753B-4896-A8BC-D5ADEDD7472D}" type="parTrans" cxnId="{935EA1CA-7212-4519-9370-27C84F945795}">
      <dgm:prSet/>
      <dgm:spPr/>
      <dgm:t>
        <a:bodyPr/>
        <a:lstStyle/>
        <a:p>
          <a:pPr algn="l"/>
          <a:endParaRPr lang="th-TH" sz="28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918AB0B0-1E4A-49A1-8319-7B5EA9BC1E7E}" type="sibTrans" cxnId="{935EA1CA-7212-4519-9370-27C84F945795}">
      <dgm:prSet/>
      <dgm:spPr/>
      <dgm:t>
        <a:bodyPr/>
        <a:lstStyle/>
        <a:p>
          <a:pPr algn="l"/>
          <a:endParaRPr lang="th-TH" sz="28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76B6EB3D-1C56-489D-BDE4-0B9307675F82}">
      <dgm:prSet phldrT="[Text]" custT="1">
        <dgm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dgm:style>
      </dgm:prSet>
      <dgm:spPr/>
      <dgm:t>
        <a:bodyPr/>
        <a:lstStyle/>
        <a:p>
          <a:pPr algn="l"/>
          <a:r>
            <a:rPr lang="th-TH" sz="2800" b="0" dirty="0" smtClean="0">
              <a:latin typeface="Tahoma" pitchFamily="34" charset="0"/>
              <a:ea typeface="Tahoma" pitchFamily="34" charset="0"/>
              <a:cs typeface="Tahoma" pitchFamily="34" charset="0"/>
            </a:rPr>
            <a:t>บันทึกผิด</a:t>
          </a:r>
          <a:r>
            <a:rPr lang="en-US" sz="2800" b="0" dirty="0" smtClean="0">
              <a:latin typeface="Tahoma" pitchFamily="34" charset="0"/>
              <a:ea typeface="Tahoma" pitchFamily="34" charset="0"/>
              <a:cs typeface="Tahoma" pitchFamily="34" charset="0"/>
            </a:rPr>
            <a:t>?</a:t>
          </a:r>
          <a:endParaRPr lang="th-TH" sz="2800" b="0" dirty="0" smtClean="0">
            <a:latin typeface="Tahoma" pitchFamily="34" charset="0"/>
            <a:ea typeface="Tahoma" pitchFamily="34" charset="0"/>
            <a:cs typeface="Tahoma" pitchFamily="34" charset="0"/>
          </a:endParaRPr>
        </a:p>
        <a:p>
          <a:pPr algn="l"/>
          <a:r>
            <a:rPr lang="en-US" sz="2800" dirty="0" smtClean="0">
              <a:latin typeface="Tahoma" pitchFamily="34" charset="0"/>
              <a:ea typeface="Tahoma" pitchFamily="34" charset="0"/>
              <a:cs typeface="Tahoma" pitchFamily="34" charset="0"/>
            </a:rPr>
            <a:t>LOS, BW</a:t>
          </a:r>
          <a:endParaRPr lang="th-TH" sz="2800" dirty="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ACA29FA8-D714-4ED2-BFEC-26963987BB69}" type="parTrans" cxnId="{8FD49BA5-825D-46EE-AA22-5DC02856B151}">
      <dgm:prSet/>
      <dgm:spPr/>
      <dgm:t>
        <a:bodyPr/>
        <a:lstStyle/>
        <a:p>
          <a:pPr algn="l"/>
          <a:endParaRPr lang="th-TH" sz="28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447A1389-4096-4622-BC1E-301BBBFEF9A4}" type="sibTrans" cxnId="{8FD49BA5-825D-46EE-AA22-5DC02856B151}">
      <dgm:prSet/>
      <dgm:spPr/>
      <dgm:t>
        <a:bodyPr/>
        <a:lstStyle/>
        <a:p>
          <a:pPr algn="l"/>
          <a:endParaRPr lang="th-TH" sz="28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AD60E63B-9793-4DBF-9988-A18098B78492}">
      <dgm:prSet phldrT="[Text]" custT="1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pPr algn="l"/>
          <a:r>
            <a:rPr lang="en-US" sz="3200" b="1" dirty="0" smtClean="0">
              <a:latin typeface="TH Niramit AS" pitchFamily="2" charset="-34"/>
              <a:cs typeface="TH Niramit AS" pitchFamily="2" charset="-34"/>
            </a:rPr>
            <a:t>12. </a:t>
          </a:r>
          <a:r>
            <a:rPr lang="th-TH" sz="3200" b="1" dirty="0" smtClean="0">
              <a:latin typeface="TH Niramit AS" pitchFamily="2" charset="-34"/>
              <a:cs typeface="TH Niramit AS" pitchFamily="2" charset="-34"/>
            </a:rPr>
            <a:t>ทารกคลอดปกติ </a:t>
          </a:r>
          <a:r>
            <a:rPr lang="en-US" sz="3200" b="1" dirty="0" err="1" smtClean="0">
              <a:latin typeface="TH Niramit AS" pitchFamily="2" charset="-34"/>
              <a:cs typeface="TH Niramit AS" pitchFamily="2" charset="-34"/>
            </a:rPr>
            <a:t>PDx</a:t>
          </a:r>
          <a:r>
            <a:rPr lang="en-US" sz="3200" b="1" dirty="0" smtClean="0">
              <a:latin typeface="TH Niramit AS" pitchFamily="2" charset="-34"/>
              <a:cs typeface="TH Niramit AS" pitchFamily="2" charset="-34"/>
            </a:rPr>
            <a:t> = Z380 </a:t>
          </a:r>
          <a:r>
            <a:rPr lang="th-TH" sz="3200" b="1" dirty="0" smtClean="0">
              <a:latin typeface="TH Niramit AS" pitchFamily="2" charset="-34"/>
              <a:cs typeface="TH Niramit AS" pitchFamily="2" charset="-34"/>
            </a:rPr>
            <a:t>แต่วันนอนนาน</a:t>
          </a:r>
          <a:endParaRPr lang="th-TH" sz="3200" b="1" dirty="0">
            <a:latin typeface="TH Niramit AS" pitchFamily="2" charset="-34"/>
            <a:ea typeface="Tahoma" pitchFamily="34" charset="0"/>
            <a:cs typeface="TH Niramit AS" pitchFamily="2" charset="-34"/>
          </a:endParaRPr>
        </a:p>
      </dgm:t>
    </dgm:pt>
    <dgm:pt modelId="{885D76BB-E990-4FAF-9A2F-EE0B03E17591}" type="parTrans" cxnId="{3C3736A8-4557-41E6-A4E9-74DBE0E8F087}">
      <dgm:prSet/>
      <dgm:spPr/>
      <dgm:t>
        <a:bodyPr/>
        <a:lstStyle/>
        <a:p>
          <a:pPr algn="l"/>
          <a:endParaRPr lang="th-TH" sz="28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7D6A2994-6DEE-4AB3-B68E-F58BC150F611}" type="sibTrans" cxnId="{3C3736A8-4557-41E6-A4E9-74DBE0E8F087}">
      <dgm:prSet/>
      <dgm:spPr/>
      <dgm:t>
        <a:bodyPr/>
        <a:lstStyle/>
        <a:p>
          <a:pPr algn="l"/>
          <a:endParaRPr lang="th-TH" sz="28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B210D508-1D38-473E-86AB-6A945B3D3A6D}" type="pres">
      <dgm:prSet presAssocID="{7FFA1D18-00A6-4785-AF36-65A8B5689BEB}" presName="Name0" presStyleCnt="0">
        <dgm:presLayoutVars>
          <dgm:dir val="rev"/>
          <dgm:animLvl val="lvl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14B8D508-E348-4F78-9F0E-D26C2D9DD4CB}" type="pres">
      <dgm:prSet presAssocID="{EBCC93E4-4A7C-4451-A529-D6C53043DA70}" presName="linNode" presStyleCnt="0"/>
      <dgm:spPr/>
    </dgm:pt>
    <dgm:pt modelId="{AC2C2A45-7D53-4072-B4DE-627D09F1AA75}" type="pres">
      <dgm:prSet presAssocID="{EBCC93E4-4A7C-4451-A529-D6C53043DA70}" presName="parentText" presStyleLbl="node1" presStyleIdx="0" presStyleCnt="3" custScaleX="107522" custScaleY="93629">
        <dgm:presLayoutVars>
          <dgm:chMax val="1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F2DB3719-F454-4108-8157-71061BB565B4}" type="pres">
      <dgm:prSet presAssocID="{EBCC93E4-4A7C-4451-A529-D6C53043DA70}" presName="descendantText" presStyleLbl="alignAccFollowNode1" presStyleIdx="0" presStyleCnt="3" custScaleY="88533" custLinFactNeighborX="-2458" custLinFactNeighborY="-396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9256AE90-C9E7-456F-A8F5-7735EE8503C7}" type="pres">
      <dgm:prSet presAssocID="{A1D91480-B820-416F-800D-36FEBCA74055}" presName="sp" presStyleCnt="0"/>
      <dgm:spPr/>
    </dgm:pt>
    <dgm:pt modelId="{938B0B19-1BCA-4386-BDDB-5CDE14888CF9}" type="pres">
      <dgm:prSet presAssocID="{6B2ED344-7D77-4C6F-B65D-1DA5627B3721}" presName="linNode" presStyleCnt="0"/>
      <dgm:spPr/>
    </dgm:pt>
    <dgm:pt modelId="{DBCA49D3-31DC-418A-AF36-F2D7C8F6CD47}" type="pres">
      <dgm:prSet presAssocID="{6B2ED344-7D77-4C6F-B65D-1DA5627B3721}" presName="parentText" presStyleLbl="node1" presStyleIdx="1" presStyleCnt="3" custScaleX="107678" custLinFactNeighborX="15" custLinFactNeighborY="-983">
        <dgm:presLayoutVars>
          <dgm:chMax val="1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487B50AA-5845-43A6-8E50-D6C8AB95084B}" type="pres">
      <dgm:prSet presAssocID="{6B2ED344-7D77-4C6F-B65D-1DA5627B3721}" presName="descendantText" presStyleLbl="alignAccFollowNode1" presStyleIdx="1" presStyleCnt="3" custScaleY="96380" custLinFactNeighborX="-5206" custLinFactNeighborY="-78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B5F8727E-64D1-42CA-B2B7-086EA46BD7F0}" type="pres">
      <dgm:prSet presAssocID="{7945CE97-9148-40ED-B9E9-DEB31E487267}" presName="sp" presStyleCnt="0"/>
      <dgm:spPr/>
    </dgm:pt>
    <dgm:pt modelId="{2F1E1AE1-E872-4489-956D-3174A5C99244}" type="pres">
      <dgm:prSet presAssocID="{76B6EB3D-1C56-489D-BDE4-0B9307675F82}" presName="linNode" presStyleCnt="0"/>
      <dgm:spPr/>
    </dgm:pt>
    <dgm:pt modelId="{DE0E6771-5338-43EE-B2FA-1F20778BC98E}" type="pres">
      <dgm:prSet presAssocID="{76B6EB3D-1C56-489D-BDE4-0B9307675F82}" presName="parentText" presStyleLbl="node1" presStyleIdx="2" presStyleCnt="3" custScaleX="137412">
        <dgm:presLayoutVars>
          <dgm:chMax val="1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EB003D83-99D3-41C8-96D6-4954BA332582}" type="pres">
      <dgm:prSet presAssocID="{76B6EB3D-1C56-489D-BDE4-0B9307675F82}" presName="descendantText" presStyleLbl="alignAccFollowNode1" presStyleIdx="2" presStyleCnt="3" custScaleX="128605" custLinFactNeighborX="-2458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F6DD9F74-E3EB-4237-93BD-F3B8719EE233}" srcId="{EBCC93E4-4A7C-4451-A529-D6C53043DA70}" destId="{B3E21459-E110-4F60-AE5C-AD60B0D3E8F1}" srcOrd="0" destOrd="0" parTransId="{392543D8-D8CF-4941-8BE5-0C479EA3F3E5}" sibTransId="{084B9638-81B8-46FC-B9DE-A84F9A273214}"/>
    <dgm:cxn modelId="{E9352FC7-E5D9-4D95-B2EF-B3543F86F06A}" type="presOf" srcId="{4C0A977B-41D7-4227-9AF3-AA45AA07F9A7}" destId="{487B50AA-5845-43A6-8E50-D6C8AB95084B}" srcOrd="0" destOrd="0" presId="urn:microsoft.com/office/officeart/2005/8/layout/vList5"/>
    <dgm:cxn modelId="{935EA1CA-7212-4519-9370-27C84F945795}" srcId="{6B2ED344-7D77-4C6F-B65D-1DA5627B3721}" destId="{4C0A977B-41D7-4227-9AF3-AA45AA07F9A7}" srcOrd="0" destOrd="0" parTransId="{C42FA46F-753B-4896-A8BC-D5ADEDD7472D}" sibTransId="{918AB0B0-1E4A-49A1-8319-7B5EA9BC1E7E}"/>
    <dgm:cxn modelId="{8FD49BA5-825D-46EE-AA22-5DC02856B151}" srcId="{7FFA1D18-00A6-4785-AF36-65A8B5689BEB}" destId="{76B6EB3D-1C56-489D-BDE4-0B9307675F82}" srcOrd="2" destOrd="0" parTransId="{ACA29FA8-D714-4ED2-BFEC-26963987BB69}" sibTransId="{447A1389-4096-4622-BC1E-301BBBFEF9A4}"/>
    <dgm:cxn modelId="{3C3736A8-4557-41E6-A4E9-74DBE0E8F087}" srcId="{76B6EB3D-1C56-489D-BDE4-0B9307675F82}" destId="{AD60E63B-9793-4DBF-9988-A18098B78492}" srcOrd="0" destOrd="0" parTransId="{885D76BB-E990-4FAF-9A2F-EE0B03E17591}" sibTransId="{7D6A2994-6DEE-4AB3-B68E-F58BC150F611}"/>
    <dgm:cxn modelId="{168B479E-10D6-4A02-B3F4-0103660A7EF0}" type="presOf" srcId="{EBCC93E4-4A7C-4451-A529-D6C53043DA70}" destId="{AC2C2A45-7D53-4072-B4DE-627D09F1AA75}" srcOrd="0" destOrd="0" presId="urn:microsoft.com/office/officeart/2005/8/layout/vList5"/>
    <dgm:cxn modelId="{9B2932E2-B930-4FDB-951F-87FF131996DF}" type="presOf" srcId="{AD60E63B-9793-4DBF-9988-A18098B78492}" destId="{EB003D83-99D3-41C8-96D6-4954BA332582}" srcOrd="0" destOrd="0" presId="urn:microsoft.com/office/officeart/2005/8/layout/vList5"/>
    <dgm:cxn modelId="{516048F0-BD0C-4A6E-87F3-81568ADB0E5C}" type="presOf" srcId="{B3E21459-E110-4F60-AE5C-AD60B0D3E8F1}" destId="{F2DB3719-F454-4108-8157-71061BB565B4}" srcOrd="0" destOrd="0" presId="urn:microsoft.com/office/officeart/2005/8/layout/vList5"/>
    <dgm:cxn modelId="{D66681AE-F3DA-4247-B0A6-320E3C214576}" type="presOf" srcId="{7FFA1D18-00A6-4785-AF36-65A8B5689BEB}" destId="{B210D508-1D38-473E-86AB-6A945B3D3A6D}" srcOrd="0" destOrd="0" presId="urn:microsoft.com/office/officeart/2005/8/layout/vList5"/>
    <dgm:cxn modelId="{55860B72-6FEA-492F-88E2-F2FBA52ECDBB}" type="presOf" srcId="{6B2ED344-7D77-4C6F-B65D-1DA5627B3721}" destId="{DBCA49D3-31DC-418A-AF36-F2D7C8F6CD47}" srcOrd="0" destOrd="0" presId="urn:microsoft.com/office/officeart/2005/8/layout/vList5"/>
    <dgm:cxn modelId="{FBEB42AB-4348-4F54-92FB-52573E81BC03}" srcId="{7FFA1D18-00A6-4785-AF36-65A8B5689BEB}" destId="{6B2ED344-7D77-4C6F-B65D-1DA5627B3721}" srcOrd="1" destOrd="0" parTransId="{995BB640-3893-4898-95B0-761FCDE685DB}" sibTransId="{7945CE97-9148-40ED-B9E9-DEB31E487267}"/>
    <dgm:cxn modelId="{0E1655B0-3BD0-424A-A2F0-115BC1FA3FBC}" srcId="{7FFA1D18-00A6-4785-AF36-65A8B5689BEB}" destId="{EBCC93E4-4A7C-4451-A529-D6C53043DA70}" srcOrd="0" destOrd="0" parTransId="{0B0BBD84-61F2-453D-A1A2-5A6120962806}" sibTransId="{A1D91480-B820-416F-800D-36FEBCA74055}"/>
    <dgm:cxn modelId="{BB9A92B8-CC62-40FD-9018-C10FAC0C119E}" type="presOf" srcId="{76B6EB3D-1C56-489D-BDE4-0B9307675F82}" destId="{DE0E6771-5338-43EE-B2FA-1F20778BC98E}" srcOrd="0" destOrd="0" presId="urn:microsoft.com/office/officeart/2005/8/layout/vList5"/>
    <dgm:cxn modelId="{8C70ECC7-E98F-49C3-9163-751D41531CB1}" type="presParOf" srcId="{B210D508-1D38-473E-86AB-6A945B3D3A6D}" destId="{14B8D508-E348-4F78-9F0E-D26C2D9DD4CB}" srcOrd="0" destOrd="0" presId="urn:microsoft.com/office/officeart/2005/8/layout/vList5"/>
    <dgm:cxn modelId="{EA7FA0BC-3D9F-4B0B-B9B4-F5CB08EEC3A2}" type="presParOf" srcId="{14B8D508-E348-4F78-9F0E-D26C2D9DD4CB}" destId="{AC2C2A45-7D53-4072-B4DE-627D09F1AA75}" srcOrd="0" destOrd="0" presId="urn:microsoft.com/office/officeart/2005/8/layout/vList5"/>
    <dgm:cxn modelId="{9D1F42E5-A89F-41BD-96DF-4606E0AAA3C0}" type="presParOf" srcId="{14B8D508-E348-4F78-9F0E-D26C2D9DD4CB}" destId="{F2DB3719-F454-4108-8157-71061BB565B4}" srcOrd="1" destOrd="0" presId="urn:microsoft.com/office/officeart/2005/8/layout/vList5"/>
    <dgm:cxn modelId="{DCB208C3-9187-41C3-AF94-CD650534B1BC}" type="presParOf" srcId="{B210D508-1D38-473E-86AB-6A945B3D3A6D}" destId="{9256AE90-C9E7-456F-A8F5-7735EE8503C7}" srcOrd="1" destOrd="0" presId="urn:microsoft.com/office/officeart/2005/8/layout/vList5"/>
    <dgm:cxn modelId="{D0E1243D-BE8C-4520-AAA1-92BA5228EEE2}" type="presParOf" srcId="{B210D508-1D38-473E-86AB-6A945B3D3A6D}" destId="{938B0B19-1BCA-4386-BDDB-5CDE14888CF9}" srcOrd="2" destOrd="0" presId="urn:microsoft.com/office/officeart/2005/8/layout/vList5"/>
    <dgm:cxn modelId="{9E46F17A-8D30-4B43-83FB-668C5156256D}" type="presParOf" srcId="{938B0B19-1BCA-4386-BDDB-5CDE14888CF9}" destId="{DBCA49D3-31DC-418A-AF36-F2D7C8F6CD47}" srcOrd="0" destOrd="0" presId="urn:microsoft.com/office/officeart/2005/8/layout/vList5"/>
    <dgm:cxn modelId="{1B3FC086-6C6B-4134-A356-AAB11EBB5287}" type="presParOf" srcId="{938B0B19-1BCA-4386-BDDB-5CDE14888CF9}" destId="{487B50AA-5845-43A6-8E50-D6C8AB95084B}" srcOrd="1" destOrd="0" presId="urn:microsoft.com/office/officeart/2005/8/layout/vList5"/>
    <dgm:cxn modelId="{C475AE9F-11D2-4958-A1C1-6959D120A418}" type="presParOf" srcId="{B210D508-1D38-473E-86AB-6A945B3D3A6D}" destId="{B5F8727E-64D1-42CA-B2B7-086EA46BD7F0}" srcOrd="3" destOrd="0" presId="urn:microsoft.com/office/officeart/2005/8/layout/vList5"/>
    <dgm:cxn modelId="{EDF0CF26-2A7A-4A8F-841A-C943ACA93C6C}" type="presParOf" srcId="{B210D508-1D38-473E-86AB-6A945B3D3A6D}" destId="{2F1E1AE1-E872-4489-956D-3174A5C99244}" srcOrd="4" destOrd="0" presId="urn:microsoft.com/office/officeart/2005/8/layout/vList5"/>
    <dgm:cxn modelId="{D823CC56-2AE8-4B5F-8707-C7CC12754404}" type="presParOf" srcId="{2F1E1AE1-E872-4489-956D-3174A5C99244}" destId="{DE0E6771-5338-43EE-B2FA-1F20778BC98E}" srcOrd="0" destOrd="0" presId="urn:microsoft.com/office/officeart/2005/8/layout/vList5"/>
    <dgm:cxn modelId="{30E7C132-1977-4696-8724-715B5343ADF9}" type="presParOf" srcId="{2F1E1AE1-E872-4489-956D-3174A5C99244}" destId="{EB003D83-99D3-41C8-96D6-4954BA332582}" srcOrd="1" destOrd="0" presId="urn:microsoft.com/office/officeart/2005/8/layout/vList5"/>
  </dgm:cxnLst>
  <dgm:bg/>
  <dgm:whole/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7FFA1D18-00A6-4785-AF36-65A8B5689BEB}" type="doc">
      <dgm:prSet loTypeId="urn:microsoft.com/office/officeart/2005/8/layout/vList5" loCatId="list" qsTypeId="urn:microsoft.com/office/officeart/2005/8/quickstyle/simple4" qsCatId="simple" csTypeId="urn:microsoft.com/office/officeart/2005/8/colors/accent3_4" csCatId="accent3" phldr="1"/>
      <dgm:spPr/>
      <dgm:t>
        <a:bodyPr/>
        <a:lstStyle/>
        <a:p>
          <a:endParaRPr lang="th-TH"/>
        </a:p>
      </dgm:t>
    </dgm:pt>
    <dgm:pt modelId="{EBCC93E4-4A7C-4451-A529-D6C53043DA70}">
      <dgm:prSet phldrT="[Text]" custT="1">
        <dgm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algn="l"/>
          <a:r>
            <a:rPr lang="th-TH" sz="2800" b="0" dirty="0" smtClean="0">
              <a:latin typeface="Tahoma" pitchFamily="34" charset="0"/>
              <a:ea typeface="Tahoma" pitchFamily="34" charset="0"/>
              <a:cs typeface="Tahoma" pitchFamily="34" charset="0"/>
            </a:rPr>
            <a:t>ผล</a:t>
          </a:r>
          <a:r>
            <a:rPr lang="en-US" sz="2800" b="0" dirty="0" err="1" smtClean="0">
              <a:latin typeface="Tahoma" pitchFamily="34" charset="0"/>
              <a:ea typeface="Tahoma" pitchFamily="34" charset="0"/>
              <a:cs typeface="Tahoma" pitchFamily="34" charset="0"/>
            </a:rPr>
            <a:t>lab,Treatment</a:t>
          </a:r>
          <a:r>
            <a:rPr lang="en-US" sz="2800" b="0" dirty="0" smtClean="0">
              <a:latin typeface="Tahoma" pitchFamily="34" charset="0"/>
              <a:ea typeface="Tahoma" pitchFamily="34" charset="0"/>
              <a:cs typeface="Tahoma" pitchFamily="34" charset="0"/>
            </a:rPr>
            <a:t>  FU?  Document </a:t>
          </a:r>
          <a:r>
            <a:rPr lang="th-TH" sz="2800" b="0" dirty="0" smtClean="0">
              <a:latin typeface="Tahoma" pitchFamily="34" charset="0"/>
              <a:ea typeface="Tahoma" pitchFamily="34" charset="0"/>
              <a:cs typeface="Tahoma" pitchFamily="34" charset="0"/>
            </a:rPr>
            <a:t>แพทย์/พยาบาล</a:t>
          </a:r>
          <a:endParaRPr lang="th-TH" sz="2800" b="0" dirty="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0B0BBD84-61F2-453D-A1A2-5A6120962806}" type="parTrans" cxnId="{0E1655B0-3BD0-424A-A2F0-115BC1FA3FBC}">
      <dgm:prSet/>
      <dgm:spPr/>
      <dgm:t>
        <a:bodyPr/>
        <a:lstStyle/>
        <a:p>
          <a:endParaRPr lang="th-TH" sz="28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A1D91480-B820-416F-800D-36FEBCA74055}" type="sibTrans" cxnId="{0E1655B0-3BD0-424A-A2F0-115BC1FA3FBC}">
      <dgm:prSet/>
      <dgm:spPr/>
      <dgm:t>
        <a:bodyPr/>
        <a:lstStyle/>
        <a:p>
          <a:endParaRPr lang="th-TH" sz="28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B3E21459-E110-4F60-AE5C-AD60B0D3E8F1}">
      <dgm:prSet phldrT="[Text]"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3200" b="1" dirty="0" smtClean="0">
              <a:latin typeface="TH Niramit AS" pitchFamily="2" charset="-34"/>
              <a:cs typeface="TH Niramit AS" pitchFamily="2" charset="-34"/>
            </a:rPr>
            <a:t>13.</a:t>
          </a:r>
          <a:r>
            <a:rPr lang="th-TH" sz="3200" b="1" dirty="0" smtClean="0">
              <a:latin typeface="TH Niramit AS" pitchFamily="2" charset="-34"/>
              <a:cs typeface="TH Niramit AS" pitchFamily="2" charset="-34"/>
            </a:rPr>
            <a:t> ให้รหัส </a:t>
          </a:r>
          <a:r>
            <a:rPr lang="en-US" sz="3200" b="1" dirty="0" err="1" smtClean="0">
              <a:latin typeface="TH Niramit AS" pitchFamily="2" charset="-34"/>
              <a:cs typeface="TH Niramit AS" pitchFamily="2" charset="-34"/>
            </a:rPr>
            <a:t>SDx</a:t>
          </a:r>
          <a:r>
            <a:rPr lang="en-US" sz="3200" b="1" dirty="0" smtClean="0">
              <a:latin typeface="TH Niramit AS" pitchFamily="2" charset="-34"/>
              <a:cs typeface="TH Niramit AS" pitchFamily="2" charset="-34"/>
            </a:rPr>
            <a:t> = E87.- (electrolyte imbalance) </a:t>
          </a:r>
          <a:r>
            <a:rPr lang="th-TH" sz="3200" b="1" dirty="0" smtClean="0">
              <a:latin typeface="TH Niramit AS" pitchFamily="2" charset="-34"/>
              <a:cs typeface="TH Niramit AS" pitchFamily="2" charset="-34"/>
            </a:rPr>
            <a:t>วันนอนรพ. 1 วัน และการจำหน่ายเป็นหาย</a:t>
          </a:r>
          <a:endParaRPr lang="th-TH" sz="3200" b="1" dirty="0">
            <a:latin typeface="TH Niramit AS" pitchFamily="2" charset="-34"/>
            <a:ea typeface="Tahoma" pitchFamily="34" charset="0"/>
            <a:cs typeface="TH Niramit AS" pitchFamily="2" charset="-34"/>
          </a:endParaRPr>
        </a:p>
      </dgm:t>
    </dgm:pt>
    <dgm:pt modelId="{392543D8-D8CF-4941-8BE5-0C479EA3F3E5}" type="parTrans" cxnId="{F6DD9F74-E3EB-4237-93BD-F3B8719EE233}">
      <dgm:prSet/>
      <dgm:spPr/>
      <dgm:t>
        <a:bodyPr/>
        <a:lstStyle/>
        <a:p>
          <a:endParaRPr lang="th-TH" sz="28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084B9638-81B8-46FC-B9DE-A84F9A273214}" type="sibTrans" cxnId="{F6DD9F74-E3EB-4237-93BD-F3B8719EE233}">
      <dgm:prSet/>
      <dgm:spPr/>
      <dgm:t>
        <a:bodyPr/>
        <a:lstStyle/>
        <a:p>
          <a:endParaRPr lang="th-TH" sz="28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6B2ED344-7D77-4C6F-B65D-1DA5627B3721}">
      <dgm:prSet phldrT="[Text]" custT="1">
        <dgm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pPr algn="l"/>
          <a:r>
            <a:rPr lang="th-TH" sz="2800" b="0" dirty="0" smtClean="0">
              <a:latin typeface="Tahoma" pitchFamily="34" charset="0"/>
              <a:ea typeface="Tahoma" pitchFamily="34" charset="0"/>
              <a:cs typeface="Tahoma" pitchFamily="34" charset="0"/>
            </a:rPr>
            <a:t>ให้รหัส </a:t>
          </a:r>
          <a:r>
            <a:rPr lang="en-US" sz="2800" b="0" dirty="0" smtClean="0">
              <a:latin typeface="Tahoma" pitchFamily="34" charset="0"/>
              <a:ea typeface="Tahoma" pitchFamily="34" charset="0"/>
              <a:cs typeface="Tahoma" pitchFamily="34" charset="0"/>
            </a:rPr>
            <a:t>on   </a:t>
          </a:r>
          <a:r>
            <a:rPr lang="en-US" sz="2800" b="0" dirty="0" smtClean="0">
              <a:latin typeface="Tahoma" pitchFamily="34" charset="0"/>
              <a:cs typeface="Tahoma" pitchFamily="34" charset="0"/>
            </a:rPr>
            <a:t>infusion pump</a:t>
          </a:r>
          <a:r>
            <a:rPr lang="th-TH" sz="2800" b="0" dirty="0" smtClean="0">
              <a:latin typeface="Tahoma" pitchFamily="34" charset="0"/>
              <a:cs typeface="Tahoma" pitchFamily="34" charset="0"/>
            </a:rPr>
            <a:t> ผิด</a:t>
          </a:r>
          <a:r>
            <a:rPr lang="en-US" sz="2800" b="0" dirty="0" smtClean="0">
              <a:latin typeface="Tahoma" pitchFamily="34" charset="0"/>
              <a:cs typeface="Tahoma" pitchFamily="34" charset="0"/>
            </a:rPr>
            <a:t> </a:t>
          </a:r>
          <a:r>
            <a:rPr lang="en-US" sz="2800" b="0" dirty="0" smtClean="0">
              <a:latin typeface="Tahoma" pitchFamily="34" charset="0"/>
              <a:ea typeface="Tahoma" pitchFamily="34" charset="0"/>
              <a:cs typeface="Tahoma" pitchFamily="34" charset="0"/>
            </a:rPr>
            <a:t> </a:t>
          </a:r>
          <a:endParaRPr lang="th-TH" sz="2800" b="0" dirty="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995BB640-3893-4898-95B0-761FCDE685DB}" type="parTrans" cxnId="{FBEB42AB-4348-4F54-92FB-52573E81BC03}">
      <dgm:prSet/>
      <dgm:spPr/>
      <dgm:t>
        <a:bodyPr/>
        <a:lstStyle/>
        <a:p>
          <a:endParaRPr lang="th-TH" sz="28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7945CE97-9148-40ED-B9E9-DEB31E487267}" type="sibTrans" cxnId="{FBEB42AB-4348-4F54-92FB-52573E81BC03}">
      <dgm:prSet/>
      <dgm:spPr/>
      <dgm:t>
        <a:bodyPr/>
        <a:lstStyle/>
        <a:p>
          <a:endParaRPr lang="th-TH" sz="28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4C0A977B-41D7-4227-9AF3-AA45AA07F9A7}">
      <dgm:prSet phldrT="[Text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3200" b="1" dirty="0" smtClean="0">
              <a:latin typeface="TH Niramit AS" pitchFamily="2" charset="-34"/>
              <a:cs typeface="TH Niramit AS" pitchFamily="2" charset="-34"/>
            </a:rPr>
            <a:t>14. </a:t>
          </a:r>
          <a:r>
            <a:rPr lang="th-TH" sz="3200" b="1" dirty="0" smtClean="0">
              <a:latin typeface="TH Niramit AS" pitchFamily="2" charset="-34"/>
              <a:cs typeface="TH Niramit AS" pitchFamily="2" charset="-34"/>
            </a:rPr>
            <a:t>หัตถการอาจจะผิด 8606 = </a:t>
          </a:r>
          <a:r>
            <a:rPr lang="en-US" sz="3200" b="1" dirty="0" smtClean="0">
              <a:latin typeface="TH Niramit AS" pitchFamily="2" charset="-34"/>
              <a:cs typeface="TH Niramit AS" pitchFamily="2" charset="-34"/>
            </a:rPr>
            <a:t>Insert infusion pump </a:t>
          </a:r>
          <a:endParaRPr lang="th-TH" sz="3200" b="1" dirty="0">
            <a:latin typeface="TH Niramit AS" pitchFamily="2" charset="-34"/>
            <a:ea typeface="Tahoma" pitchFamily="34" charset="0"/>
            <a:cs typeface="TH Niramit AS" pitchFamily="2" charset="-34"/>
          </a:endParaRPr>
        </a:p>
      </dgm:t>
    </dgm:pt>
    <dgm:pt modelId="{C42FA46F-753B-4896-A8BC-D5ADEDD7472D}" type="parTrans" cxnId="{935EA1CA-7212-4519-9370-27C84F945795}">
      <dgm:prSet/>
      <dgm:spPr/>
      <dgm:t>
        <a:bodyPr/>
        <a:lstStyle/>
        <a:p>
          <a:endParaRPr lang="th-TH" sz="28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918AB0B0-1E4A-49A1-8319-7B5EA9BC1E7E}" type="sibTrans" cxnId="{935EA1CA-7212-4519-9370-27C84F945795}">
      <dgm:prSet/>
      <dgm:spPr/>
      <dgm:t>
        <a:bodyPr/>
        <a:lstStyle/>
        <a:p>
          <a:endParaRPr lang="th-TH" sz="28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76B6EB3D-1C56-489D-BDE4-0B9307675F82}">
      <dgm:prSet phldrT="[Text]" custT="1">
        <dgm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dgm:style>
      </dgm:prSet>
      <dgm:spPr/>
      <dgm:t>
        <a:bodyPr/>
        <a:lstStyle/>
        <a:p>
          <a:pPr algn="l"/>
          <a:r>
            <a:rPr lang="th-TH" sz="2800" dirty="0" smtClean="0">
              <a:latin typeface="Tahoma" pitchFamily="34" charset="0"/>
              <a:ea typeface="Tahoma" pitchFamily="34" charset="0"/>
              <a:cs typeface="Tahoma" pitchFamily="34" charset="0"/>
            </a:rPr>
            <a:t>หลักฐานการ </a:t>
          </a:r>
          <a:r>
            <a:rPr lang="en-US" sz="2800" dirty="0" smtClean="0">
              <a:latin typeface="Tahoma" pitchFamily="34" charset="0"/>
              <a:ea typeface="Tahoma" pitchFamily="34" charset="0"/>
              <a:cs typeface="Tahoma" pitchFamily="34" charset="0"/>
            </a:rPr>
            <a:t>on ventilator</a:t>
          </a:r>
          <a:r>
            <a:rPr lang="th-TH" sz="2800" dirty="0" smtClean="0">
              <a:latin typeface="Tahoma" pitchFamily="34" charset="0"/>
              <a:ea typeface="Tahoma" pitchFamily="34" charset="0"/>
              <a:cs typeface="Tahoma" pitchFamily="34" charset="0"/>
            </a:rPr>
            <a:t> </a:t>
          </a:r>
          <a:r>
            <a:rPr lang="en-US" sz="2800" dirty="0" smtClean="0">
              <a:latin typeface="Tahoma" pitchFamily="34" charset="0"/>
              <a:ea typeface="Tahoma" pitchFamily="34" charset="0"/>
              <a:cs typeface="Tahoma" pitchFamily="34" charset="0"/>
            </a:rPr>
            <a:t>, </a:t>
          </a:r>
          <a:r>
            <a:rPr lang="th-TH" sz="2800" dirty="0" smtClean="0">
              <a:latin typeface="Tahoma" pitchFamily="34" charset="0"/>
              <a:ea typeface="Tahoma" pitchFamily="34" charset="0"/>
              <a:cs typeface="Tahoma" pitchFamily="34" charset="0"/>
            </a:rPr>
            <a:t>นับจำนวน ชม.ผิด</a:t>
          </a:r>
          <a:endParaRPr lang="th-TH" sz="2800" dirty="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ACA29FA8-D714-4ED2-BFEC-26963987BB69}" type="parTrans" cxnId="{8FD49BA5-825D-46EE-AA22-5DC02856B151}">
      <dgm:prSet/>
      <dgm:spPr/>
      <dgm:t>
        <a:bodyPr/>
        <a:lstStyle/>
        <a:p>
          <a:endParaRPr lang="th-TH" sz="28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447A1389-4096-4622-BC1E-301BBBFEF9A4}" type="sibTrans" cxnId="{8FD49BA5-825D-46EE-AA22-5DC02856B151}">
      <dgm:prSet/>
      <dgm:spPr/>
      <dgm:t>
        <a:bodyPr/>
        <a:lstStyle/>
        <a:p>
          <a:endParaRPr lang="th-TH" sz="28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AD60E63B-9793-4DBF-9988-A18098B78492}">
      <dgm:prSet phldrT="[Text]" custT="1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3200" b="1" dirty="0" smtClean="0">
              <a:latin typeface="TH Niramit AS" pitchFamily="2" charset="-34"/>
              <a:cs typeface="TH Niramit AS" pitchFamily="2" charset="-34"/>
            </a:rPr>
            <a:t>15. </a:t>
          </a:r>
          <a:r>
            <a:rPr lang="th-TH" sz="3200" b="1" dirty="0" smtClean="0">
              <a:latin typeface="TH Niramit AS" pitchFamily="2" charset="-34"/>
              <a:cs typeface="TH Niramit AS" pitchFamily="2" charset="-34"/>
            </a:rPr>
            <a:t>ให้รหัสหัตถการ 9672</a:t>
          </a:r>
          <a:r>
            <a:rPr lang="en-US" sz="3200" b="1" dirty="0" smtClean="0">
              <a:latin typeface="TH Niramit AS" pitchFamily="2" charset="-34"/>
              <a:cs typeface="TH Niramit AS" pitchFamily="2" charset="-34"/>
            </a:rPr>
            <a:t>(</a:t>
          </a:r>
          <a:r>
            <a:rPr lang="en-US" sz="3200" b="1" dirty="0" err="1" smtClean="0">
              <a:latin typeface="TH Niramit AS" pitchFamily="2" charset="-34"/>
              <a:cs typeface="TH Niramit AS" pitchFamily="2" charset="-34"/>
            </a:rPr>
            <a:t>onventilator</a:t>
          </a:r>
          <a:r>
            <a:rPr lang="en-US" sz="3200" b="1" dirty="0" smtClean="0">
              <a:latin typeface="TH Niramit AS" pitchFamily="2" charset="-34"/>
              <a:cs typeface="TH Niramit AS" pitchFamily="2" charset="-34"/>
            </a:rPr>
            <a:t>&gt;96</a:t>
          </a:r>
          <a:r>
            <a:rPr lang="th-TH" sz="3200" b="1" dirty="0" smtClean="0">
              <a:latin typeface="TH Niramit AS" pitchFamily="2" charset="-34"/>
              <a:cs typeface="TH Niramit AS" pitchFamily="2" charset="-34"/>
            </a:rPr>
            <a:t>ชม.</a:t>
          </a:r>
          <a:r>
            <a:rPr lang="en-US" sz="3200" b="1" dirty="0" smtClean="0">
              <a:latin typeface="TH Niramit AS" pitchFamily="2" charset="-34"/>
              <a:cs typeface="TH Niramit AS" pitchFamily="2" charset="-34"/>
            </a:rPr>
            <a:t>)</a:t>
          </a:r>
          <a:r>
            <a:rPr lang="th-TH" sz="3200" b="1" dirty="0" smtClean="0">
              <a:latin typeface="TH Niramit AS" pitchFamily="2" charset="-34"/>
              <a:cs typeface="TH Niramit AS" pitchFamily="2" charset="-34"/>
            </a:rPr>
            <a:t>แต่วันนอน รพ. น้อยกว่า4 วัน</a:t>
          </a:r>
          <a:endParaRPr lang="th-TH" sz="3200" b="1" dirty="0">
            <a:latin typeface="TH Niramit AS" pitchFamily="2" charset="-34"/>
            <a:ea typeface="Tahoma" pitchFamily="34" charset="0"/>
            <a:cs typeface="TH Niramit AS" pitchFamily="2" charset="-34"/>
          </a:endParaRPr>
        </a:p>
      </dgm:t>
    </dgm:pt>
    <dgm:pt modelId="{885D76BB-E990-4FAF-9A2F-EE0B03E17591}" type="parTrans" cxnId="{3C3736A8-4557-41E6-A4E9-74DBE0E8F087}">
      <dgm:prSet/>
      <dgm:spPr/>
      <dgm:t>
        <a:bodyPr/>
        <a:lstStyle/>
        <a:p>
          <a:endParaRPr lang="th-TH" sz="28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7D6A2994-6DEE-4AB3-B68E-F58BC150F611}" type="sibTrans" cxnId="{3C3736A8-4557-41E6-A4E9-74DBE0E8F087}">
      <dgm:prSet/>
      <dgm:spPr/>
      <dgm:t>
        <a:bodyPr/>
        <a:lstStyle/>
        <a:p>
          <a:endParaRPr lang="th-TH" sz="28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B210D508-1D38-473E-86AB-6A945B3D3A6D}" type="pres">
      <dgm:prSet presAssocID="{7FFA1D18-00A6-4785-AF36-65A8B5689BEB}" presName="Name0" presStyleCnt="0">
        <dgm:presLayoutVars>
          <dgm:dir val="rev"/>
          <dgm:animLvl val="lvl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14B8D508-E348-4F78-9F0E-D26C2D9DD4CB}" type="pres">
      <dgm:prSet presAssocID="{EBCC93E4-4A7C-4451-A529-D6C53043DA70}" presName="linNode" presStyleCnt="0"/>
      <dgm:spPr/>
    </dgm:pt>
    <dgm:pt modelId="{AC2C2A45-7D53-4072-B4DE-627D09F1AA75}" type="pres">
      <dgm:prSet presAssocID="{EBCC93E4-4A7C-4451-A529-D6C53043DA70}" presName="parentText" presStyleLbl="node1" presStyleIdx="0" presStyleCnt="3" custScaleX="100543" custScaleY="68978" custLinFactNeighborY="3471">
        <dgm:presLayoutVars>
          <dgm:chMax val="1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F2DB3719-F454-4108-8157-71061BB565B4}" type="pres">
      <dgm:prSet presAssocID="{EBCC93E4-4A7C-4451-A529-D6C53043DA70}" presName="descendantText" presStyleLbl="alignAccFollowNode1" presStyleIdx="0" presStyleCnt="3" custScaleY="88520" custLinFactNeighborX="0" custLinFactNeighborY="2324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9256AE90-C9E7-456F-A8F5-7735EE8503C7}" type="pres">
      <dgm:prSet presAssocID="{A1D91480-B820-416F-800D-36FEBCA74055}" presName="sp" presStyleCnt="0"/>
      <dgm:spPr/>
    </dgm:pt>
    <dgm:pt modelId="{938B0B19-1BCA-4386-BDDB-5CDE14888CF9}" type="pres">
      <dgm:prSet presAssocID="{6B2ED344-7D77-4C6F-B65D-1DA5627B3721}" presName="linNode" presStyleCnt="0"/>
      <dgm:spPr/>
    </dgm:pt>
    <dgm:pt modelId="{DBCA49D3-31DC-418A-AF36-F2D7C8F6CD47}" type="pres">
      <dgm:prSet presAssocID="{6B2ED344-7D77-4C6F-B65D-1DA5627B3721}" presName="parentText" presStyleLbl="node1" presStyleIdx="1" presStyleCnt="3" custScaleX="107514" custScaleY="74834">
        <dgm:presLayoutVars>
          <dgm:chMax val="1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487B50AA-5845-43A6-8E50-D6C8AB95084B}" type="pres">
      <dgm:prSet presAssocID="{6B2ED344-7D77-4C6F-B65D-1DA5627B3721}" presName="descendantText" presStyleLbl="alignAccFollowNode1" presStyleIdx="1" presStyleCnt="3" custScaleX="109012" custScaleY="89942" custLinFactNeighborX="-5" custLinFactNeighborY="-1043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B5F8727E-64D1-42CA-B2B7-086EA46BD7F0}" type="pres">
      <dgm:prSet presAssocID="{7945CE97-9148-40ED-B9E9-DEB31E487267}" presName="sp" presStyleCnt="0"/>
      <dgm:spPr/>
    </dgm:pt>
    <dgm:pt modelId="{2F1E1AE1-E872-4489-956D-3174A5C99244}" type="pres">
      <dgm:prSet presAssocID="{76B6EB3D-1C56-489D-BDE4-0B9307675F82}" presName="linNode" presStyleCnt="0"/>
      <dgm:spPr/>
    </dgm:pt>
    <dgm:pt modelId="{DE0E6771-5338-43EE-B2FA-1F20778BC98E}" type="pres">
      <dgm:prSet presAssocID="{76B6EB3D-1C56-489D-BDE4-0B9307675F82}" presName="parentText" presStyleLbl="node1" presStyleIdx="2" presStyleCnt="3" custScaleX="147585" custScaleY="78839">
        <dgm:presLayoutVars>
          <dgm:chMax val="1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EB003D83-99D3-41C8-96D6-4954BA332582}" type="pres">
      <dgm:prSet presAssocID="{76B6EB3D-1C56-489D-BDE4-0B9307675F82}" presName="descendantText" presStyleLbl="alignAccFollowNode1" presStyleIdx="2" presStyleCnt="3" custScaleX="147668" custLinFactNeighborX="-2458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E22AF4F0-0FCA-4D7A-9079-3E1DDD9DF32F}" type="presOf" srcId="{76B6EB3D-1C56-489D-BDE4-0B9307675F82}" destId="{DE0E6771-5338-43EE-B2FA-1F20778BC98E}" srcOrd="0" destOrd="0" presId="urn:microsoft.com/office/officeart/2005/8/layout/vList5"/>
    <dgm:cxn modelId="{F6DD9F74-E3EB-4237-93BD-F3B8719EE233}" srcId="{EBCC93E4-4A7C-4451-A529-D6C53043DA70}" destId="{B3E21459-E110-4F60-AE5C-AD60B0D3E8F1}" srcOrd="0" destOrd="0" parTransId="{392543D8-D8CF-4941-8BE5-0C479EA3F3E5}" sibTransId="{084B9638-81B8-46FC-B9DE-A84F9A273214}"/>
    <dgm:cxn modelId="{1860FDEE-6CAD-4779-AAF7-EF051E476922}" type="presOf" srcId="{6B2ED344-7D77-4C6F-B65D-1DA5627B3721}" destId="{DBCA49D3-31DC-418A-AF36-F2D7C8F6CD47}" srcOrd="0" destOrd="0" presId="urn:microsoft.com/office/officeart/2005/8/layout/vList5"/>
    <dgm:cxn modelId="{935EA1CA-7212-4519-9370-27C84F945795}" srcId="{6B2ED344-7D77-4C6F-B65D-1DA5627B3721}" destId="{4C0A977B-41D7-4227-9AF3-AA45AA07F9A7}" srcOrd="0" destOrd="0" parTransId="{C42FA46F-753B-4896-A8BC-D5ADEDD7472D}" sibTransId="{918AB0B0-1E4A-49A1-8319-7B5EA9BC1E7E}"/>
    <dgm:cxn modelId="{8FD49BA5-825D-46EE-AA22-5DC02856B151}" srcId="{7FFA1D18-00A6-4785-AF36-65A8B5689BEB}" destId="{76B6EB3D-1C56-489D-BDE4-0B9307675F82}" srcOrd="2" destOrd="0" parTransId="{ACA29FA8-D714-4ED2-BFEC-26963987BB69}" sibTransId="{447A1389-4096-4622-BC1E-301BBBFEF9A4}"/>
    <dgm:cxn modelId="{3C3736A8-4557-41E6-A4E9-74DBE0E8F087}" srcId="{76B6EB3D-1C56-489D-BDE4-0B9307675F82}" destId="{AD60E63B-9793-4DBF-9988-A18098B78492}" srcOrd="0" destOrd="0" parTransId="{885D76BB-E990-4FAF-9A2F-EE0B03E17591}" sibTransId="{7D6A2994-6DEE-4AB3-B68E-F58BC150F611}"/>
    <dgm:cxn modelId="{2C5132F3-0F00-4611-934B-6AE237DD86F0}" type="presOf" srcId="{AD60E63B-9793-4DBF-9988-A18098B78492}" destId="{EB003D83-99D3-41C8-96D6-4954BA332582}" srcOrd="0" destOrd="0" presId="urn:microsoft.com/office/officeart/2005/8/layout/vList5"/>
    <dgm:cxn modelId="{48A70D00-D8CA-46D3-AD46-D998A0B026B7}" type="presOf" srcId="{EBCC93E4-4A7C-4451-A529-D6C53043DA70}" destId="{AC2C2A45-7D53-4072-B4DE-627D09F1AA75}" srcOrd="0" destOrd="0" presId="urn:microsoft.com/office/officeart/2005/8/layout/vList5"/>
    <dgm:cxn modelId="{FBEB42AB-4348-4F54-92FB-52573E81BC03}" srcId="{7FFA1D18-00A6-4785-AF36-65A8B5689BEB}" destId="{6B2ED344-7D77-4C6F-B65D-1DA5627B3721}" srcOrd="1" destOrd="0" parTransId="{995BB640-3893-4898-95B0-761FCDE685DB}" sibTransId="{7945CE97-9148-40ED-B9E9-DEB31E487267}"/>
    <dgm:cxn modelId="{36CA917B-47F5-4923-9F3E-F6019B15F087}" type="presOf" srcId="{4C0A977B-41D7-4227-9AF3-AA45AA07F9A7}" destId="{487B50AA-5845-43A6-8E50-D6C8AB95084B}" srcOrd="0" destOrd="0" presId="urn:microsoft.com/office/officeart/2005/8/layout/vList5"/>
    <dgm:cxn modelId="{0E1655B0-3BD0-424A-A2F0-115BC1FA3FBC}" srcId="{7FFA1D18-00A6-4785-AF36-65A8B5689BEB}" destId="{EBCC93E4-4A7C-4451-A529-D6C53043DA70}" srcOrd="0" destOrd="0" parTransId="{0B0BBD84-61F2-453D-A1A2-5A6120962806}" sibTransId="{A1D91480-B820-416F-800D-36FEBCA74055}"/>
    <dgm:cxn modelId="{0570A7D7-4E97-4676-BA87-1804D385C0B6}" type="presOf" srcId="{7FFA1D18-00A6-4785-AF36-65A8B5689BEB}" destId="{B210D508-1D38-473E-86AB-6A945B3D3A6D}" srcOrd="0" destOrd="0" presId="urn:microsoft.com/office/officeart/2005/8/layout/vList5"/>
    <dgm:cxn modelId="{C0754626-3A63-47B7-84B7-D60C7FCB8D6E}" type="presOf" srcId="{B3E21459-E110-4F60-AE5C-AD60B0D3E8F1}" destId="{F2DB3719-F454-4108-8157-71061BB565B4}" srcOrd="0" destOrd="0" presId="urn:microsoft.com/office/officeart/2005/8/layout/vList5"/>
    <dgm:cxn modelId="{2657504A-3C0D-4AE4-B999-78E1D240F9BF}" type="presParOf" srcId="{B210D508-1D38-473E-86AB-6A945B3D3A6D}" destId="{14B8D508-E348-4F78-9F0E-D26C2D9DD4CB}" srcOrd="0" destOrd="0" presId="urn:microsoft.com/office/officeart/2005/8/layout/vList5"/>
    <dgm:cxn modelId="{F87F859C-F9B7-46A1-A255-B0137DCA324E}" type="presParOf" srcId="{14B8D508-E348-4F78-9F0E-D26C2D9DD4CB}" destId="{AC2C2A45-7D53-4072-B4DE-627D09F1AA75}" srcOrd="0" destOrd="0" presId="urn:microsoft.com/office/officeart/2005/8/layout/vList5"/>
    <dgm:cxn modelId="{5A144994-136C-4785-A3B3-5C9C53ACDF9C}" type="presParOf" srcId="{14B8D508-E348-4F78-9F0E-D26C2D9DD4CB}" destId="{F2DB3719-F454-4108-8157-71061BB565B4}" srcOrd="1" destOrd="0" presId="urn:microsoft.com/office/officeart/2005/8/layout/vList5"/>
    <dgm:cxn modelId="{2618D94B-E712-443B-AB8D-6AB5C04124F4}" type="presParOf" srcId="{B210D508-1D38-473E-86AB-6A945B3D3A6D}" destId="{9256AE90-C9E7-456F-A8F5-7735EE8503C7}" srcOrd="1" destOrd="0" presId="urn:microsoft.com/office/officeart/2005/8/layout/vList5"/>
    <dgm:cxn modelId="{A03734F8-D1BB-46A9-AF63-B5E5EE43BB54}" type="presParOf" srcId="{B210D508-1D38-473E-86AB-6A945B3D3A6D}" destId="{938B0B19-1BCA-4386-BDDB-5CDE14888CF9}" srcOrd="2" destOrd="0" presId="urn:microsoft.com/office/officeart/2005/8/layout/vList5"/>
    <dgm:cxn modelId="{C623DA7D-10C7-46A3-AFAC-4CBE24A4C993}" type="presParOf" srcId="{938B0B19-1BCA-4386-BDDB-5CDE14888CF9}" destId="{DBCA49D3-31DC-418A-AF36-F2D7C8F6CD47}" srcOrd="0" destOrd="0" presId="urn:microsoft.com/office/officeart/2005/8/layout/vList5"/>
    <dgm:cxn modelId="{DDC39005-FFB0-4040-8BD3-AE1736FC8658}" type="presParOf" srcId="{938B0B19-1BCA-4386-BDDB-5CDE14888CF9}" destId="{487B50AA-5845-43A6-8E50-D6C8AB95084B}" srcOrd="1" destOrd="0" presId="urn:microsoft.com/office/officeart/2005/8/layout/vList5"/>
    <dgm:cxn modelId="{4BE0EF1F-EB2E-4B3E-A188-098914C8F5D7}" type="presParOf" srcId="{B210D508-1D38-473E-86AB-6A945B3D3A6D}" destId="{B5F8727E-64D1-42CA-B2B7-086EA46BD7F0}" srcOrd="3" destOrd="0" presId="urn:microsoft.com/office/officeart/2005/8/layout/vList5"/>
    <dgm:cxn modelId="{BA20C84A-4FDF-42CC-BC0D-C00BA968A0E9}" type="presParOf" srcId="{B210D508-1D38-473E-86AB-6A945B3D3A6D}" destId="{2F1E1AE1-E872-4489-956D-3174A5C99244}" srcOrd="4" destOrd="0" presId="urn:microsoft.com/office/officeart/2005/8/layout/vList5"/>
    <dgm:cxn modelId="{2F40B0A7-E726-4D60-A053-8ED555ABE913}" type="presParOf" srcId="{2F1E1AE1-E872-4489-956D-3174A5C99244}" destId="{DE0E6771-5338-43EE-B2FA-1F20778BC98E}" srcOrd="0" destOrd="0" presId="urn:microsoft.com/office/officeart/2005/8/layout/vList5"/>
    <dgm:cxn modelId="{C8E3D1BE-F4D4-40B8-B1BE-7140D55ACFB7}" type="presParOf" srcId="{2F1E1AE1-E872-4489-956D-3174A5C99244}" destId="{EB003D83-99D3-41C8-96D6-4954BA332582}" srcOrd="1" destOrd="0" presId="urn:microsoft.com/office/officeart/2005/8/layout/vList5"/>
  </dgm:cxnLst>
  <dgm:bg/>
  <dgm:whole/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7FFA1D18-00A6-4785-AF36-65A8B5689BEB}" type="doc">
      <dgm:prSet loTypeId="urn:microsoft.com/office/officeart/2005/8/layout/vList5" loCatId="list" qsTypeId="urn:microsoft.com/office/officeart/2005/8/quickstyle/simple4" qsCatId="simple" csTypeId="urn:microsoft.com/office/officeart/2005/8/colors/accent5_4" csCatId="accent5" phldr="1"/>
      <dgm:spPr/>
      <dgm:t>
        <a:bodyPr/>
        <a:lstStyle/>
        <a:p>
          <a:endParaRPr lang="th-TH"/>
        </a:p>
      </dgm:t>
    </dgm:pt>
    <dgm:pt modelId="{EBCC93E4-4A7C-4451-A529-D6C53043DA70}">
      <dgm:prSet phldrT="[Text]" custT="1">
        <dgm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algn="l"/>
          <a:r>
            <a:rPr lang="en-US" sz="3000" b="0" dirty="0" smtClean="0">
              <a:latin typeface="Tahoma" pitchFamily="34" charset="0"/>
              <a:ea typeface="Tahoma" pitchFamily="34" charset="0"/>
              <a:cs typeface="Tahoma" pitchFamily="34" charset="0"/>
            </a:rPr>
            <a:t>Code </a:t>
          </a:r>
          <a:r>
            <a:rPr lang="th-TH" sz="3000" b="0" dirty="0" smtClean="0">
              <a:latin typeface="Tahoma" pitchFamily="34" charset="0"/>
              <a:ea typeface="Tahoma" pitchFamily="34" charset="0"/>
              <a:cs typeface="Tahoma" pitchFamily="34" charset="0"/>
            </a:rPr>
            <a:t>ผิดเกินหลักการไม่ดู </a:t>
          </a:r>
          <a:r>
            <a:rPr lang="en-US" sz="3000" b="0" dirty="0" smtClean="0">
              <a:latin typeface="Tahoma" pitchFamily="34" charset="0"/>
              <a:ea typeface="Tahoma" pitchFamily="34" charset="0"/>
              <a:cs typeface="Tahoma" pitchFamily="34" charset="0"/>
            </a:rPr>
            <a:t>exclude/include</a:t>
          </a:r>
          <a:endParaRPr lang="th-TH" sz="3000" b="0" dirty="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0B0BBD84-61F2-453D-A1A2-5A6120962806}" type="parTrans" cxnId="{0E1655B0-3BD0-424A-A2F0-115BC1FA3FBC}">
      <dgm:prSet/>
      <dgm:spPr/>
      <dgm:t>
        <a:bodyPr/>
        <a:lstStyle/>
        <a:p>
          <a:pPr algn="l"/>
          <a:endParaRPr lang="th-TH" sz="30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A1D91480-B820-416F-800D-36FEBCA74055}" type="sibTrans" cxnId="{0E1655B0-3BD0-424A-A2F0-115BC1FA3FBC}">
      <dgm:prSet/>
      <dgm:spPr/>
      <dgm:t>
        <a:bodyPr/>
        <a:lstStyle/>
        <a:p>
          <a:pPr algn="l"/>
          <a:endParaRPr lang="th-TH" sz="30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B3E21459-E110-4F60-AE5C-AD60B0D3E8F1}">
      <dgm:prSet phldrT="[Text]"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pPr algn="l"/>
          <a:r>
            <a:rPr lang="en-US" sz="3200" b="1" dirty="0" smtClean="0">
              <a:latin typeface="TH Niramit AS" pitchFamily="2" charset="-34"/>
              <a:ea typeface="Tahoma" pitchFamily="34" charset="0"/>
              <a:cs typeface="TH Niramit AS" pitchFamily="2" charset="-34"/>
            </a:rPr>
            <a:t>16. </a:t>
          </a:r>
          <a:r>
            <a:rPr lang="th-TH" sz="3200" b="1" dirty="0" smtClean="0">
              <a:latin typeface="TH Niramit AS" pitchFamily="2" charset="-34"/>
              <a:ea typeface="Tahoma" pitchFamily="34" charset="0"/>
              <a:cs typeface="TH Niramit AS" pitchFamily="2" charset="-34"/>
            </a:rPr>
            <a:t>ให้รหัส </a:t>
          </a:r>
          <a:r>
            <a:rPr lang="en-US" sz="3200" b="1" dirty="0" err="1" smtClean="0">
              <a:latin typeface="TH Niramit AS" pitchFamily="2" charset="-34"/>
              <a:ea typeface="Tahoma" pitchFamily="34" charset="0"/>
              <a:cs typeface="TH Niramit AS" pitchFamily="2" charset="-34"/>
            </a:rPr>
            <a:t>SDx</a:t>
          </a:r>
          <a:r>
            <a:rPr lang="en-US" sz="3200" b="1" dirty="0" smtClean="0">
              <a:latin typeface="TH Niramit AS" pitchFamily="2" charset="-34"/>
              <a:ea typeface="Tahoma" pitchFamily="34" charset="0"/>
              <a:cs typeface="TH Niramit AS" pitchFamily="2" charset="-34"/>
            </a:rPr>
            <a:t> = K65.- </a:t>
          </a:r>
          <a:r>
            <a:rPr lang="th-TH" sz="3200" b="1" dirty="0" smtClean="0">
              <a:latin typeface="TH Niramit AS" pitchFamily="2" charset="-34"/>
              <a:ea typeface="Tahoma" pitchFamily="34" charset="0"/>
              <a:cs typeface="TH Niramit AS" pitchFamily="2" charset="-34"/>
            </a:rPr>
            <a:t>เกินหลักการ ในผู้ป่วย </a:t>
          </a:r>
          <a:r>
            <a:rPr lang="en-US" sz="3200" b="1" dirty="0" err="1" smtClean="0">
              <a:latin typeface="TH Niramit AS" pitchFamily="2" charset="-34"/>
              <a:ea typeface="Tahoma" pitchFamily="34" charset="0"/>
              <a:cs typeface="TH Niramit AS" pitchFamily="2" charset="-34"/>
            </a:rPr>
            <a:t>PDx</a:t>
          </a:r>
          <a:r>
            <a:rPr lang="en-US" sz="3200" b="1" dirty="0" smtClean="0">
              <a:latin typeface="TH Niramit AS" pitchFamily="2" charset="-34"/>
              <a:ea typeface="Tahoma" pitchFamily="34" charset="0"/>
              <a:cs typeface="TH Niramit AS" pitchFamily="2" charset="-34"/>
            </a:rPr>
            <a:t>= K35.- </a:t>
          </a:r>
          <a:endParaRPr lang="th-TH" sz="3200" b="1" dirty="0">
            <a:latin typeface="TH Niramit AS" pitchFamily="2" charset="-34"/>
            <a:ea typeface="Tahoma" pitchFamily="34" charset="0"/>
            <a:cs typeface="TH Niramit AS" pitchFamily="2" charset="-34"/>
          </a:endParaRPr>
        </a:p>
      </dgm:t>
    </dgm:pt>
    <dgm:pt modelId="{392543D8-D8CF-4941-8BE5-0C479EA3F3E5}" type="parTrans" cxnId="{F6DD9F74-E3EB-4237-93BD-F3B8719EE233}">
      <dgm:prSet/>
      <dgm:spPr/>
      <dgm:t>
        <a:bodyPr/>
        <a:lstStyle/>
        <a:p>
          <a:pPr algn="l"/>
          <a:endParaRPr lang="th-TH" sz="30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084B9638-81B8-46FC-B9DE-A84F9A273214}" type="sibTrans" cxnId="{F6DD9F74-E3EB-4237-93BD-F3B8719EE233}">
      <dgm:prSet/>
      <dgm:spPr/>
      <dgm:t>
        <a:bodyPr/>
        <a:lstStyle/>
        <a:p>
          <a:pPr algn="l"/>
          <a:endParaRPr lang="th-TH" sz="30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6B2ED344-7D77-4C6F-B65D-1DA5627B3721}">
      <dgm:prSet phldrT="[Text]" custT="1">
        <dgm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pPr algn="l"/>
          <a:r>
            <a:rPr lang="en-US" sz="3000" b="0" dirty="0" err="1" smtClean="0">
              <a:latin typeface="Tahoma" pitchFamily="34" charset="0"/>
              <a:ea typeface="Tahoma" pitchFamily="34" charset="0"/>
              <a:cs typeface="Tahoma" pitchFamily="34" charset="0"/>
            </a:rPr>
            <a:t>PDx</a:t>
          </a:r>
          <a:r>
            <a:rPr lang="en-US" sz="3000" b="0" dirty="0" smtClean="0">
              <a:latin typeface="Tahoma" pitchFamily="34" charset="0"/>
              <a:ea typeface="Tahoma" pitchFamily="34" charset="0"/>
              <a:cs typeface="Tahoma" pitchFamily="34" charset="0"/>
            </a:rPr>
            <a:t>?</a:t>
          </a:r>
        </a:p>
        <a:p>
          <a:pPr algn="l"/>
          <a:r>
            <a:rPr lang="en-US" sz="3000" b="0" dirty="0" smtClean="0">
              <a:latin typeface="Tahoma" pitchFamily="34" charset="0"/>
              <a:ea typeface="Tahoma" pitchFamily="34" charset="0"/>
              <a:cs typeface="Tahoma" pitchFamily="34" charset="0"/>
            </a:rPr>
            <a:t>OR? </a:t>
          </a:r>
          <a:endParaRPr lang="th-TH" sz="3000" b="0" dirty="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995BB640-3893-4898-95B0-761FCDE685DB}" type="parTrans" cxnId="{FBEB42AB-4348-4F54-92FB-52573E81BC03}">
      <dgm:prSet/>
      <dgm:spPr/>
      <dgm:t>
        <a:bodyPr/>
        <a:lstStyle/>
        <a:p>
          <a:pPr algn="l"/>
          <a:endParaRPr lang="th-TH" sz="30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7945CE97-9148-40ED-B9E9-DEB31E487267}" type="sibTrans" cxnId="{FBEB42AB-4348-4F54-92FB-52573E81BC03}">
      <dgm:prSet/>
      <dgm:spPr/>
      <dgm:t>
        <a:bodyPr/>
        <a:lstStyle/>
        <a:p>
          <a:pPr algn="l"/>
          <a:endParaRPr lang="th-TH" sz="30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4C0A977B-41D7-4227-9AF3-AA45AA07F9A7}">
      <dgm:prSet phldrT="[Text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pPr algn="l"/>
          <a:r>
            <a:rPr lang="en-US" sz="3200" b="1" dirty="0" smtClean="0">
              <a:latin typeface="TH Niramit AS" pitchFamily="2" charset="-34"/>
              <a:ea typeface="Tahoma" pitchFamily="34" charset="0"/>
              <a:cs typeface="TH Niramit AS" pitchFamily="2" charset="-34"/>
            </a:rPr>
            <a:t>17. </a:t>
          </a:r>
          <a:r>
            <a:rPr lang="th-TH" sz="3200" b="1" dirty="0" smtClean="0">
              <a:latin typeface="TH Niramit AS" pitchFamily="2" charset="-34"/>
              <a:ea typeface="Tahoma" pitchFamily="34" charset="0"/>
              <a:cs typeface="TH Niramit AS" pitchFamily="2" charset="-34"/>
            </a:rPr>
            <a:t>ให้รหัส </a:t>
          </a:r>
          <a:r>
            <a:rPr lang="en-US" sz="3200" b="1" dirty="0" err="1" smtClean="0">
              <a:latin typeface="TH Niramit AS" pitchFamily="2" charset="-34"/>
              <a:ea typeface="Tahoma" pitchFamily="34" charset="0"/>
              <a:cs typeface="TH Niramit AS" pitchFamily="2" charset="-34"/>
            </a:rPr>
            <a:t>Pdx</a:t>
          </a:r>
          <a:r>
            <a:rPr lang="en-US" sz="3200" b="1" dirty="0" smtClean="0">
              <a:latin typeface="TH Niramit AS" pitchFamily="2" charset="-34"/>
              <a:ea typeface="Tahoma" pitchFamily="34" charset="0"/>
              <a:cs typeface="TH Niramit AS" pitchFamily="2" charset="-34"/>
            </a:rPr>
            <a:t> </a:t>
          </a:r>
          <a:r>
            <a:rPr lang="th-TH" sz="3200" b="1" dirty="0" smtClean="0">
              <a:latin typeface="TH Niramit AS" pitchFamily="2" charset="-34"/>
              <a:ea typeface="Tahoma" pitchFamily="34" charset="0"/>
              <a:cs typeface="TH Niramit AS" pitchFamily="2" charset="-34"/>
            </a:rPr>
            <a:t>ไม่สัมพันธ์กับหัตถการ</a:t>
          </a:r>
          <a:endParaRPr lang="th-TH" sz="3200" b="1" dirty="0">
            <a:latin typeface="TH Niramit AS" pitchFamily="2" charset="-34"/>
            <a:ea typeface="Tahoma" pitchFamily="34" charset="0"/>
            <a:cs typeface="TH Niramit AS" pitchFamily="2" charset="-34"/>
          </a:endParaRPr>
        </a:p>
      </dgm:t>
    </dgm:pt>
    <dgm:pt modelId="{C42FA46F-753B-4896-A8BC-D5ADEDD7472D}" type="parTrans" cxnId="{935EA1CA-7212-4519-9370-27C84F945795}">
      <dgm:prSet/>
      <dgm:spPr/>
      <dgm:t>
        <a:bodyPr/>
        <a:lstStyle/>
        <a:p>
          <a:pPr algn="l"/>
          <a:endParaRPr lang="th-TH" sz="30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918AB0B0-1E4A-49A1-8319-7B5EA9BC1E7E}" type="sibTrans" cxnId="{935EA1CA-7212-4519-9370-27C84F945795}">
      <dgm:prSet/>
      <dgm:spPr/>
      <dgm:t>
        <a:bodyPr/>
        <a:lstStyle/>
        <a:p>
          <a:pPr algn="l"/>
          <a:endParaRPr lang="th-TH" sz="30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76B6EB3D-1C56-489D-BDE4-0B9307675F82}">
      <dgm:prSet phldrT="[Text]" custT="1">
        <dgm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dgm:style>
      </dgm:prSet>
      <dgm:spPr/>
      <dgm:t>
        <a:bodyPr/>
        <a:lstStyle/>
        <a:p>
          <a:pPr algn="l"/>
          <a:r>
            <a:rPr lang="en-US" sz="3000" b="0" dirty="0" smtClean="0">
              <a:latin typeface="Tahoma" pitchFamily="34" charset="0"/>
              <a:ea typeface="Tahoma" pitchFamily="34" charset="0"/>
              <a:cs typeface="Tahoma" pitchFamily="34" charset="0"/>
            </a:rPr>
            <a:t>Code </a:t>
          </a:r>
          <a:r>
            <a:rPr lang="th-TH" sz="3000" b="0" dirty="0" smtClean="0">
              <a:latin typeface="Tahoma" pitchFamily="34" charset="0"/>
              <a:ea typeface="Tahoma" pitchFamily="34" charset="0"/>
              <a:cs typeface="Tahoma" pitchFamily="34" charset="0"/>
            </a:rPr>
            <a:t>ผิด?</a:t>
          </a:r>
          <a:endParaRPr lang="th-TH" sz="3000" dirty="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ACA29FA8-D714-4ED2-BFEC-26963987BB69}" type="parTrans" cxnId="{8FD49BA5-825D-46EE-AA22-5DC02856B151}">
      <dgm:prSet/>
      <dgm:spPr/>
      <dgm:t>
        <a:bodyPr/>
        <a:lstStyle/>
        <a:p>
          <a:pPr algn="l"/>
          <a:endParaRPr lang="th-TH" sz="30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447A1389-4096-4622-BC1E-301BBBFEF9A4}" type="sibTrans" cxnId="{8FD49BA5-825D-46EE-AA22-5DC02856B151}">
      <dgm:prSet/>
      <dgm:spPr/>
      <dgm:t>
        <a:bodyPr/>
        <a:lstStyle/>
        <a:p>
          <a:pPr algn="l"/>
          <a:endParaRPr lang="th-TH" sz="30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AD60E63B-9793-4DBF-9988-A18098B78492}">
      <dgm:prSet phldrT="[Text]" custT="1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pPr algn="l"/>
          <a:r>
            <a:rPr lang="en-US" sz="3200" dirty="0" smtClean="0">
              <a:latin typeface="TH Niramit AS" pitchFamily="2" charset="-34"/>
              <a:ea typeface="Tahoma" pitchFamily="34" charset="0"/>
              <a:cs typeface="TH Niramit AS" pitchFamily="2" charset="-34"/>
            </a:rPr>
            <a:t>18</a:t>
          </a:r>
          <a:r>
            <a:rPr lang="en-US" sz="3200" b="1" dirty="0" smtClean="0">
              <a:latin typeface="TH Niramit AS" pitchFamily="2" charset="-34"/>
              <a:ea typeface="Tahoma" pitchFamily="34" charset="0"/>
              <a:cs typeface="TH Niramit AS" pitchFamily="2" charset="-34"/>
            </a:rPr>
            <a:t>. </a:t>
          </a:r>
          <a:r>
            <a:rPr lang="th-TH" sz="3200" b="1" dirty="0" smtClean="0">
              <a:latin typeface="TH Niramit AS" pitchFamily="2" charset="-34"/>
              <a:ea typeface="Tahoma" pitchFamily="34" charset="0"/>
              <a:cs typeface="TH Niramit AS" pitchFamily="2" charset="-34"/>
            </a:rPr>
            <a:t>ให้รหัส</a:t>
          </a:r>
          <a:r>
            <a:rPr lang="en-US" sz="3200" b="1" dirty="0" smtClean="0">
              <a:latin typeface="TH Niramit AS" pitchFamily="2" charset="-34"/>
              <a:ea typeface="Tahoma" pitchFamily="34" charset="0"/>
              <a:cs typeface="TH Niramit AS" pitchFamily="2" charset="-34"/>
            </a:rPr>
            <a:t> shock (R578,R579) </a:t>
          </a:r>
          <a:r>
            <a:rPr lang="th-TH" sz="3200" b="1" dirty="0" smtClean="0">
              <a:latin typeface="TH Niramit AS" pitchFamily="2" charset="-34"/>
              <a:ea typeface="Tahoma" pitchFamily="34" charset="0"/>
              <a:cs typeface="TH Niramit AS" pitchFamily="2" charset="-34"/>
            </a:rPr>
            <a:t>เกินหลักการ</a:t>
          </a:r>
          <a:r>
            <a:rPr lang="th-TH" sz="3200" b="1" dirty="0" err="1" smtClean="0">
              <a:latin typeface="TH Niramit AS" pitchFamily="2" charset="-34"/>
              <a:ea typeface="Tahoma" pitchFamily="34" charset="0"/>
              <a:cs typeface="TH Niramit AS" pitchFamily="2" charset="-34"/>
            </a:rPr>
            <a:t>ในผป.</a:t>
          </a:r>
          <a:r>
            <a:rPr lang="th-TH" sz="3200" b="1" dirty="0" smtClean="0">
              <a:latin typeface="TH Niramit AS" pitchFamily="2" charset="-34"/>
              <a:ea typeface="Tahoma" pitchFamily="34" charset="0"/>
              <a:cs typeface="TH Niramit AS" pitchFamily="2" charset="-34"/>
            </a:rPr>
            <a:t> </a:t>
          </a:r>
          <a:r>
            <a:rPr lang="en-US" sz="3200" b="1" dirty="0" smtClean="0">
              <a:latin typeface="TH Niramit AS" pitchFamily="2" charset="-34"/>
              <a:ea typeface="Tahoma" pitchFamily="34" charset="0"/>
              <a:cs typeface="TH Niramit AS" pitchFamily="2" charset="-34"/>
            </a:rPr>
            <a:t>Sepsis</a:t>
          </a:r>
          <a:endParaRPr lang="th-TH" sz="3200" b="1" dirty="0">
            <a:latin typeface="TH Niramit AS" pitchFamily="2" charset="-34"/>
            <a:ea typeface="Tahoma" pitchFamily="34" charset="0"/>
            <a:cs typeface="TH Niramit AS" pitchFamily="2" charset="-34"/>
          </a:endParaRPr>
        </a:p>
      </dgm:t>
    </dgm:pt>
    <dgm:pt modelId="{885D76BB-E990-4FAF-9A2F-EE0B03E17591}" type="parTrans" cxnId="{3C3736A8-4557-41E6-A4E9-74DBE0E8F087}">
      <dgm:prSet/>
      <dgm:spPr/>
      <dgm:t>
        <a:bodyPr/>
        <a:lstStyle/>
        <a:p>
          <a:pPr algn="l"/>
          <a:endParaRPr lang="th-TH" sz="30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7D6A2994-6DEE-4AB3-B68E-F58BC150F611}" type="sibTrans" cxnId="{3C3736A8-4557-41E6-A4E9-74DBE0E8F087}">
      <dgm:prSet/>
      <dgm:spPr/>
      <dgm:t>
        <a:bodyPr/>
        <a:lstStyle/>
        <a:p>
          <a:pPr algn="l"/>
          <a:endParaRPr lang="th-TH" sz="30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B210D508-1D38-473E-86AB-6A945B3D3A6D}" type="pres">
      <dgm:prSet presAssocID="{7FFA1D18-00A6-4785-AF36-65A8B5689BEB}" presName="Name0" presStyleCnt="0">
        <dgm:presLayoutVars>
          <dgm:dir val="rev"/>
          <dgm:animLvl val="lvl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14B8D508-E348-4F78-9F0E-D26C2D9DD4CB}" type="pres">
      <dgm:prSet presAssocID="{EBCC93E4-4A7C-4451-A529-D6C53043DA70}" presName="linNode" presStyleCnt="0"/>
      <dgm:spPr/>
    </dgm:pt>
    <dgm:pt modelId="{AC2C2A45-7D53-4072-B4DE-627D09F1AA75}" type="pres">
      <dgm:prSet presAssocID="{EBCC93E4-4A7C-4451-A529-D6C53043DA70}" presName="parentText" presStyleLbl="node1" presStyleIdx="0" presStyleCnt="3" custScaleX="100930" custScaleY="68873">
        <dgm:presLayoutVars>
          <dgm:chMax val="1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F2DB3719-F454-4108-8157-71061BB565B4}" type="pres">
      <dgm:prSet presAssocID="{EBCC93E4-4A7C-4451-A529-D6C53043DA70}" presName="descendantText" presStyleLbl="alignAccFollowNode1" presStyleIdx="0" presStyleCnt="3" custScaleY="88533" custLinFactNeighborX="-2458" custLinFactNeighborY="-396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9256AE90-C9E7-456F-A8F5-7735EE8503C7}" type="pres">
      <dgm:prSet presAssocID="{A1D91480-B820-416F-800D-36FEBCA74055}" presName="sp" presStyleCnt="0"/>
      <dgm:spPr/>
    </dgm:pt>
    <dgm:pt modelId="{938B0B19-1BCA-4386-BDDB-5CDE14888CF9}" type="pres">
      <dgm:prSet presAssocID="{6B2ED344-7D77-4C6F-B65D-1DA5627B3721}" presName="linNode" presStyleCnt="0"/>
      <dgm:spPr/>
    </dgm:pt>
    <dgm:pt modelId="{DBCA49D3-31DC-418A-AF36-F2D7C8F6CD47}" type="pres">
      <dgm:prSet presAssocID="{6B2ED344-7D77-4C6F-B65D-1DA5627B3721}" presName="parentText" presStyleLbl="node1" presStyleIdx="1" presStyleCnt="3" custScaleX="100924" custScaleY="72176">
        <dgm:presLayoutVars>
          <dgm:chMax val="1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487B50AA-5845-43A6-8E50-D6C8AB95084B}" type="pres">
      <dgm:prSet presAssocID="{6B2ED344-7D77-4C6F-B65D-1DA5627B3721}" presName="descendantText" presStyleLbl="alignAccFollowNode1" presStyleIdx="1" presStyleCnt="3" custScaleY="83531" custLinFactNeighborX="-2746" custLinFactNeighborY="-78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B5F8727E-64D1-42CA-B2B7-086EA46BD7F0}" type="pres">
      <dgm:prSet presAssocID="{7945CE97-9148-40ED-B9E9-DEB31E487267}" presName="sp" presStyleCnt="0"/>
      <dgm:spPr/>
    </dgm:pt>
    <dgm:pt modelId="{2F1E1AE1-E872-4489-956D-3174A5C99244}" type="pres">
      <dgm:prSet presAssocID="{76B6EB3D-1C56-489D-BDE4-0B9307675F82}" presName="linNode" presStyleCnt="0"/>
      <dgm:spPr/>
    </dgm:pt>
    <dgm:pt modelId="{DE0E6771-5338-43EE-B2FA-1F20778BC98E}" type="pres">
      <dgm:prSet presAssocID="{76B6EB3D-1C56-489D-BDE4-0B9307675F82}" presName="parentText" presStyleLbl="node1" presStyleIdx="2" presStyleCnt="3" custScaleX="128129" custScaleY="75588">
        <dgm:presLayoutVars>
          <dgm:chMax val="1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EB003D83-99D3-41C8-96D6-4954BA332582}" type="pres">
      <dgm:prSet presAssocID="{76B6EB3D-1C56-489D-BDE4-0B9307675F82}" presName="descendantText" presStyleLbl="alignAccFollowNode1" presStyleIdx="2" presStyleCnt="3" custScaleX="128605" custLinFactNeighborX="-2458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0E1655B0-3BD0-424A-A2F0-115BC1FA3FBC}" srcId="{7FFA1D18-00A6-4785-AF36-65A8B5689BEB}" destId="{EBCC93E4-4A7C-4451-A529-D6C53043DA70}" srcOrd="0" destOrd="0" parTransId="{0B0BBD84-61F2-453D-A1A2-5A6120962806}" sibTransId="{A1D91480-B820-416F-800D-36FEBCA74055}"/>
    <dgm:cxn modelId="{AC40D552-CCFB-4CF1-A94A-8195DD3AF156}" type="presOf" srcId="{7FFA1D18-00A6-4785-AF36-65A8B5689BEB}" destId="{B210D508-1D38-473E-86AB-6A945B3D3A6D}" srcOrd="0" destOrd="0" presId="urn:microsoft.com/office/officeart/2005/8/layout/vList5"/>
    <dgm:cxn modelId="{56E37043-1A18-47C4-A1DD-DCD090333564}" type="presOf" srcId="{4C0A977B-41D7-4227-9AF3-AA45AA07F9A7}" destId="{487B50AA-5845-43A6-8E50-D6C8AB95084B}" srcOrd="0" destOrd="0" presId="urn:microsoft.com/office/officeart/2005/8/layout/vList5"/>
    <dgm:cxn modelId="{B0CCB2BF-90ED-4803-AFAF-CD09E0D98D21}" type="presOf" srcId="{EBCC93E4-4A7C-4451-A529-D6C53043DA70}" destId="{AC2C2A45-7D53-4072-B4DE-627D09F1AA75}" srcOrd="0" destOrd="0" presId="urn:microsoft.com/office/officeart/2005/8/layout/vList5"/>
    <dgm:cxn modelId="{FBEB42AB-4348-4F54-92FB-52573E81BC03}" srcId="{7FFA1D18-00A6-4785-AF36-65A8B5689BEB}" destId="{6B2ED344-7D77-4C6F-B65D-1DA5627B3721}" srcOrd="1" destOrd="0" parTransId="{995BB640-3893-4898-95B0-761FCDE685DB}" sibTransId="{7945CE97-9148-40ED-B9E9-DEB31E487267}"/>
    <dgm:cxn modelId="{DA4A7728-684B-45A5-BD3F-9641DB26921C}" type="presOf" srcId="{76B6EB3D-1C56-489D-BDE4-0B9307675F82}" destId="{DE0E6771-5338-43EE-B2FA-1F20778BC98E}" srcOrd="0" destOrd="0" presId="urn:microsoft.com/office/officeart/2005/8/layout/vList5"/>
    <dgm:cxn modelId="{F6DD9F74-E3EB-4237-93BD-F3B8719EE233}" srcId="{EBCC93E4-4A7C-4451-A529-D6C53043DA70}" destId="{B3E21459-E110-4F60-AE5C-AD60B0D3E8F1}" srcOrd="0" destOrd="0" parTransId="{392543D8-D8CF-4941-8BE5-0C479EA3F3E5}" sibTransId="{084B9638-81B8-46FC-B9DE-A84F9A273214}"/>
    <dgm:cxn modelId="{C6CC0F08-6F6C-48BA-B103-4BF7242DA588}" type="presOf" srcId="{6B2ED344-7D77-4C6F-B65D-1DA5627B3721}" destId="{DBCA49D3-31DC-418A-AF36-F2D7C8F6CD47}" srcOrd="0" destOrd="0" presId="urn:microsoft.com/office/officeart/2005/8/layout/vList5"/>
    <dgm:cxn modelId="{8FD49BA5-825D-46EE-AA22-5DC02856B151}" srcId="{7FFA1D18-00A6-4785-AF36-65A8B5689BEB}" destId="{76B6EB3D-1C56-489D-BDE4-0B9307675F82}" srcOrd="2" destOrd="0" parTransId="{ACA29FA8-D714-4ED2-BFEC-26963987BB69}" sibTransId="{447A1389-4096-4622-BC1E-301BBBFEF9A4}"/>
    <dgm:cxn modelId="{5C2CD2DA-9A35-4959-AB54-EA51943DEAB7}" type="presOf" srcId="{B3E21459-E110-4F60-AE5C-AD60B0D3E8F1}" destId="{F2DB3719-F454-4108-8157-71061BB565B4}" srcOrd="0" destOrd="0" presId="urn:microsoft.com/office/officeart/2005/8/layout/vList5"/>
    <dgm:cxn modelId="{935EA1CA-7212-4519-9370-27C84F945795}" srcId="{6B2ED344-7D77-4C6F-B65D-1DA5627B3721}" destId="{4C0A977B-41D7-4227-9AF3-AA45AA07F9A7}" srcOrd="0" destOrd="0" parTransId="{C42FA46F-753B-4896-A8BC-D5ADEDD7472D}" sibTransId="{918AB0B0-1E4A-49A1-8319-7B5EA9BC1E7E}"/>
    <dgm:cxn modelId="{3C3736A8-4557-41E6-A4E9-74DBE0E8F087}" srcId="{76B6EB3D-1C56-489D-BDE4-0B9307675F82}" destId="{AD60E63B-9793-4DBF-9988-A18098B78492}" srcOrd="0" destOrd="0" parTransId="{885D76BB-E990-4FAF-9A2F-EE0B03E17591}" sibTransId="{7D6A2994-6DEE-4AB3-B68E-F58BC150F611}"/>
    <dgm:cxn modelId="{0EE4064D-42CB-411C-A3DB-A605A46552A3}" type="presOf" srcId="{AD60E63B-9793-4DBF-9988-A18098B78492}" destId="{EB003D83-99D3-41C8-96D6-4954BA332582}" srcOrd="0" destOrd="0" presId="urn:microsoft.com/office/officeart/2005/8/layout/vList5"/>
    <dgm:cxn modelId="{5775259D-6FAB-4265-A5D2-7B2B14F6BF93}" type="presParOf" srcId="{B210D508-1D38-473E-86AB-6A945B3D3A6D}" destId="{14B8D508-E348-4F78-9F0E-D26C2D9DD4CB}" srcOrd="0" destOrd="0" presId="urn:microsoft.com/office/officeart/2005/8/layout/vList5"/>
    <dgm:cxn modelId="{86B944F6-033C-4C87-979E-C67D1E28316A}" type="presParOf" srcId="{14B8D508-E348-4F78-9F0E-D26C2D9DD4CB}" destId="{AC2C2A45-7D53-4072-B4DE-627D09F1AA75}" srcOrd="0" destOrd="0" presId="urn:microsoft.com/office/officeart/2005/8/layout/vList5"/>
    <dgm:cxn modelId="{C1E8B8A6-496B-42AA-98E5-915CD1BBB9C6}" type="presParOf" srcId="{14B8D508-E348-4F78-9F0E-D26C2D9DD4CB}" destId="{F2DB3719-F454-4108-8157-71061BB565B4}" srcOrd="1" destOrd="0" presId="urn:microsoft.com/office/officeart/2005/8/layout/vList5"/>
    <dgm:cxn modelId="{BE50EBED-CE86-43AA-9C23-F92FC03D4A47}" type="presParOf" srcId="{B210D508-1D38-473E-86AB-6A945B3D3A6D}" destId="{9256AE90-C9E7-456F-A8F5-7735EE8503C7}" srcOrd="1" destOrd="0" presId="urn:microsoft.com/office/officeart/2005/8/layout/vList5"/>
    <dgm:cxn modelId="{9D575989-11CA-43CA-A4E1-DE382EE7C375}" type="presParOf" srcId="{B210D508-1D38-473E-86AB-6A945B3D3A6D}" destId="{938B0B19-1BCA-4386-BDDB-5CDE14888CF9}" srcOrd="2" destOrd="0" presId="urn:microsoft.com/office/officeart/2005/8/layout/vList5"/>
    <dgm:cxn modelId="{1F60EE6B-674B-4C9C-980B-FDF9E70D766C}" type="presParOf" srcId="{938B0B19-1BCA-4386-BDDB-5CDE14888CF9}" destId="{DBCA49D3-31DC-418A-AF36-F2D7C8F6CD47}" srcOrd="0" destOrd="0" presId="urn:microsoft.com/office/officeart/2005/8/layout/vList5"/>
    <dgm:cxn modelId="{7938CAD3-92C1-497F-B400-B174FD06C28C}" type="presParOf" srcId="{938B0B19-1BCA-4386-BDDB-5CDE14888CF9}" destId="{487B50AA-5845-43A6-8E50-D6C8AB95084B}" srcOrd="1" destOrd="0" presId="urn:microsoft.com/office/officeart/2005/8/layout/vList5"/>
    <dgm:cxn modelId="{A2652EDB-9215-41AF-AAFF-73C8ED2A32F9}" type="presParOf" srcId="{B210D508-1D38-473E-86AB-6A945B3D3A6D}" destId="{B5F8727E-64D1-42CA-B2B7-086EA46BD7F0}" srcOrd="3" destOrd="0" presId="urn:microsoft.com/office/officeart/2005/8/layout/vList5"/>
    <dgm:cxn modelId="{99DF400D-1501-4418-8DCC-DFC2D945ED0B}" type="presParOf" srcId="{B210D508-1D38-473E-86AB-6A945B3D3A6D}" destId="{2F1E1AE1-E872-4489-956D-3174A5C99244}" srcOrd="4" destOrd="0" presId="urn:microsoft.com/office/officeart/2005/8/layout/vList5"/>
    <dgm:cxn modelId="{000F2D3D-4FFB-4058-ACD9-C8EAAC72D9AA}" type="presParOf" srcId="{2F1E1AE1-E872-4489-956D-3174A5C99244}" destId="{DE0E6771-5338-43EE-B2FA-1F20778BC98E}" srcOrd="0" destOrd="0" presId="urn:microsoft.com/office/officeart/2005/8/layout/vList5"/>
    <dgm:cxn modelId="{5ADF95C0-35F9-4F8B-B809-C4E06117EB00}" type="presParOf" srcId="{2F1E1AE1-E872-4489-956D-3174A5C99244}" destId="{EB003D83-99D3-41C8-96D6-4954BA332582}" srcOrd="1" destOrd="0" presId="urn:microsoft.com/office/officeart/2005/8/layout/vList5"/>
  </dgm:cxnLst>
  <dgm:bg/>
  <dgm:whole/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7FFA1D18-00A6-4785-AF36-65A8B5689BEB}" type="doc">
      <dgm:prSet loTypeId="urn:microsoft.com/office/officeart/2005/8/layout/vList5" loCatId="list" qsTypeId="urn:microsoft.com/office/officeart/2005/8/quickstyle/simple4" qsCatId="simple" csTypeId="urn:microsoft.com/office/officeart/2005/8/colors/accent1_4" csCatId="accent1" phldr="1"/>
      <dgm:spPr/>
      <dgm:t>
        <a:bodyPr/>
        <a:lstStyle/>
        <a:p>
          <a:endParaRPr lang="th-TH"/>
        </a:p>
      </dgm:t>
    </dgm:pt>
    <dgm:pt modelId="{EBCC93E4-4A7C-4451-A529-D6C53043DA70}">
      <dgm:prSet phldrT="[Text]" custT="1">
        <dgm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algn="l"/>
          <a:r>
            <a:rPr lang="th-TH" sz="2800" b="0" dirty="0" smtClean="0">
              <a:latin typeface="Tahoma" pitchFamily="34" charset="0"/>
              <a:ea typeface="Tahoma" pitchFamily="34" charset="0"/>
              <a:cs typeface="Tahoma" pitchFamily="34" charset="0"/>
            </a:rPr>
            <a:t>การให้รหัสต้องรวมกันไม่ดู </a:t>
          </a:r>
          <a:r>
            <a:rPr lang="en-US" sz="2800" b="0" dirty="0" smtClean="0">
              <a:latin typeface="Tahoma" pitchFamily="34" charset="0"/>
              <a:ea typeface="Tahoma" pitchFamily="34" charset="0"/>
              <a:cs typeface="Tahoma" pitchFamily="34" charset="0"/>
            </a:rPr>
            <a:t>exclude/include</a:t>
          </a:r>
          <a:endParaRPr lang="th-TH" sz="2800" b="0" dirty="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0B0BBD84-61F2-453D-A1A2-5A6120962806}" type="parTrans" cxnId="{0E1655B0-3BD0-424A-A2F0-115BC1FA3FBC}">
      <dgm:prSet/>
      <dgm:spPr/>
      <dgm:t>
        <a:bodyPr/>
        <a:lstStyle/>
        <a:p>
          <a:pPr algn="l"/>
          <a:endParaRPr lang="th-TH" sz="28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A1D91480-B820-416F-800D-36FEBCA74055}" type="sibTrans" cxnId="{0E1655B0-3BD0-424A-A2F0-115BC1FA3FBC}">
      <dgm:prSet/>
      <dgm:spPr/>
      <dgm:t>
        <a:bodyPr/>
        <a:lstStyle/>
        <a:p>
          <a:pPr algn="l"/>
          <a:endParaRPr lang="th-TH" sz="28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B3E21459-E110-4F60-AE5C-AD60B0D3E8F1}">
      <dgm:prSet phldrT="[Text]"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pPr algn="l"/>
          <a:r>
            <a:rPr lang="en-US" sz="3200" b="1" dirty="0" smtClean="0">
              <a:latin typeface="TH Niramit AS" pitchFamily="2" charset="-34"/>
              <a:cs typeface="TH Niramit AS" pitchFamily="2" charset="-34"/>
            </a:rPr>
            <a:t>19. </a:t>
          </a:r>
          <a:r>
            <a:rPr lang="th-TH" sz="3200" b="1" dirty="0" smtClean="0">
              <a:latin typeface="TH Niramit AS" pitchFamily="2" charset="-34"/>
              <a:cs typeface="TH Niramit AS" pitchFamily="2" charset="-34"/>
            </a:rPr>
            <a:t>ให้รหัส </a:t>
          </a:r>
          <a:r>
            <a:rPr lang="en-US" sz="3200" b="1" dirty="0" smtClean="0">
              <a:latin typeface="TH Niramit AS" pitchFamily="2" charset="-34"/>
              <a:cs typeface="TH Niramit AS" pitchFamily="2" charset="-34"/>
            </a:rPr>
            <a:t>N200 - N209 (</a:t>
          </a:r>
          <a:r>
            <a:rPr lang="th-TH" sz="3200" b="1" dirty="0" smtClean="0">
              <a:latin typeface="TH Niramit AS" pitchFamily="2" charset="-34"/>
              <a:cs typeface="TH Niramit AS" pitchFamily="2" charset="-34"/>
            </a:rPr>
            <a:t>กรณีนิ่วในระบบทางเดินปัสสาวะ</a:t>
          </a:r>
          <a:r>
            <a:rPr lang="en-US" sz="3200" b="1" dirty="0" smtClean="0">
              <a:latin typeface="TH Niramit AS" pitchFamily="2" charset="-34"/>
              <a:cs typeface="TH Niramit AS" pitchFamily="2" charset="-34"/>
            </a:rPr>
            <a:t>) </a:t>
          </a:r>
          <a:r>
            <a:rPr lang="th-TH" sz="3200" b="1" dirty="0" smtClean="0">
              <a:latin typeface="TH Niramit AS" pitchFamily="2" charset="-34"/>
              <a:cs typeface="TH Niramit AS" pitchFamily="2" charset="-34"/>
            </a:rPr>
            <a:t>เกินหลักการให้รหัส </a:t>
          </a:r>
          <a:r>
            <a:rPr lang="th-TH" sz="3200" b="1" dirty="0" err="1" smtClean="0">
              <a:latin typeface="TH Niramit AS" pitchFamily="2" charset="-34"/>
              <a:cs typeface="TH Niramit AS" pitchFamily="2" charset="-34"/>
            </a:rPr>
            <a:t>ในผป.</a:t>
          </a:r>
          <a:r>
            <a:rPr lang="th-TH" sz="3200" b="1" dirty="0" smtClean="0">
              <a:latin typeface="TH Niramit AS" pitchFamily="2" charset="-34"/>
              <a:cs typeface="TH Niramit AS" pitchFamily="2" charset="-34"/>
            </a:rPr>
            <a:t> </a:t>
          </a:r>
          <a:r>
            <a:rPr lang="en-US" sz="3200" b="1" dirty="0" err="1" smtClean="0">
              <a:latin typeface="TH Niramit AS" pitchFamily="2" charset="-34"/>
              <a:cs typeface="TH Niramit AS" pitchFamily="2" charset="-34"/>
            </a:rPr>
            <a:t>Hydronephosis</a:t>
          </a:r>
          <a:endParaRPr lang="th-TH" sz="3200" b="1" dirty="0">
            <a:latin typeface="TH Niramit AS" pitchFamily="2" charset="-34"/>
            <a:ea typeface="Tahoma" pitchFamily="34" charset="0"/>
            <a:cs typeface="TH Niramit AS" pitchFamily="2" charset="-34"/>
          </a:endParaRPr>
        </a:p>
      </dgm:t>
    </dgm:pt>
    <dgm:pt modelId="{392543D8-D8CF-4941-8BE5-0C479EA3F3E5}" type="parTrans" cxnId="{F6DD9F74-E3EB-4237-93BD-F3B8719EE233}">
      <dgm:prSet/>
      <dgm:spPr/>
      <dgm:t>
        <a:bodyPr/>
        <a:lstStyle/>
        <a:p>
          <a:pPr algn="l"/>
          <a:endParaRPr lang="th-TH" sz="28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084B9638-81B8-46FC-B9DE-A84F9A273214}" type="sibTrans" cxnId="{F6DD9F74-E3EB-4237-93BD-F3B8719EE233}">
      <dgm:prSet/>
      <dgm:spPr/>
      <dgm:t>
        <a:bodyPr/>
        <a:lstStyle/>
        <a:p>
          <a:pPr algn="l"/>
          <a:endParaRPr lang="th-TH" sz="28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6B2ED344-7D77-4C6F-B65D-1DA5627B3721}">
      <dgm:prSet phldrT="[Text]" custT="1">
        <dgm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pPr algn="l"/>
          <a:r>
            <a:rPr lang="th-TH" sz="2800" b="0" dirty="0" smtClean="0">
              <a:latin typeface="Tahoma" pitchFamily="34" charset="0"/>
              <a:ea typeface="Tahoma" pitchFamily="34" charset="0"/>
              <a:cs typeface="Tahoma" pitchFamily="34" charset="0"/>
            </a:rPr>
            <a:t>หลักฐานว่าผู้ป่วยต้องดูแล </a:t>
          </a:r>
          <a:r>
            <a:rPr lang="en-US" sz="2800" b="0" dirty="0" smtClean="0">
              <a:latin typeface="Tahoma" pitchFamily="34" charset="0"/>
              <a:ea typeface="Tahoma" pitchFamily="34" charset="0"/>
              <a:cs typeface="Tahoma" pitchFamily="34" charset="0"/>
            </a:rPr>
            <a:t>senility?</a:t>
          </a:r>
          <a:endParaRPr lang="th-TH" sz="2800" b="0" dirty="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995BB640-3893-4898-95B0-761FCDE685DB}" type="parTrans" cxnId="{FBEB42AB-4348-4F54-92FB-52573E81BC03}">
      <dgm:prSet/>
      <dgm:spPr/>
      <dgm:t>
        <a:bodyPr/>
        <a:lstStyle/>
        <a:p>
          <a:pPr algn="l"/>
          <a:endParaRPr lang="th-TH" sz="28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7945CE97-9148-40ED-B9E9-DEB31E487267}" type="sibTrans" cxnId="{FBEB42AB-4348-4F54-92FB-52573E81BC03}">
      <dgm:prSet/>
      <dgm:spPr/>
      <dgm:t>
        <a:bodyPr/>
        <a:lstStyle/>
        <a:p>
          <a:pPr algn="l"/>
          <a:endParaRPr lang="th-TH" sz="28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4C0A977B-41D7-4227-9AF3-AA45AA07F9A7}">
      <dgm:prSet phldrT="[Text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pPr algn="l"/>
          <a:r>
            <a:rPr lang="en-US" sz="3200" b="1" dirty="0" smtClean="0">
              <a:latin typeface="TH Niramit AS" pitchFamily="2" charset="-34"/>
              <a:cs typeface="TH Niramit AS" pitchFamily="2" charset="-34"/>
            </a:rPr>
            <a:t>20. </a:t>
          </a:r>
          <a:r>
            <a:rPr lang="th-TH" sz="3200" b="1" dirty="0" smtClean="0">
              <a:latin typeface="TH Niramit AS" pitchFamily="2" charset="-34"/>
              <a:cs typeface="TH Niramit AS" pitchFamily="2" charset="-34"/>
            </a:rPr>
            <a:t>ให้รหัส </a:t>
          </a:r>
          <a:r>
            <a:rPr lang="en-US" sz="3200" b="1" dirty="0" err="1" smtClean="0">
              <a:solidFill>
                <a:srgbClr val="0000CC"/>
              </a:solidFill>
              <a:latin typeface="TH Niramit AS" pitchFamily="2" charset="-34"/>
              <a:cs typeface="TH Niramit AS" pitchFamily="2" charset="-34"/>
            </a:rPr>
            <a:t>PDx</a:t>
          </a:r>
          <a:r>
            <a:rPr lang="en-US" sz="3200" b="1" dirty="0" smtClean="0">
              <a:solidFill>
                <a:srgbClr val="0000CC"/>
              </a:solidFill>
              <a:latin typeface="TH Niramit AS" pitchFamily="2" charset="-34"/>
              <a:cs typeface="TH Niramit AS" pitchFamily="2" charset="-34"/>
            </a:rPr>
            <a:t>=R54 senility</a:t>
          </a:r>
          <a:r>
            <a:rPr lang="en-US" sz="3200" b="1" dirty="0" smtClean="0">
              <a:latin typeface="TH Niramit AS" pitchFamily="2" charset="-34"/>
              <a:cs typeface="TH Niramit AS" pitchFamily="2" charset="-34"/>
            </a:rPr>
            <a:t> (</a:t>
          </a:r>
          <a:r>
            <a:rPr lang="th-TH" sz="3200" b="1" dirty="0" smtClean="0">
              <a:latin typeface="TH Niramit AS" pitchFamily="2" charset="-34"/>
              <a:cs typeface="TH Niramit AS" pitchFamily="2" charset="-34"/>
            </a:rPr>
            <a:t>ใน </a:t>
          </a:r>
          <a:r>
            <a:rPr lang="en-US" sz="3200" b="1" dirty="0" smtClean="0">
              <a:latin typeface="TH Niramit AS" pitchFamily="2" charset="-34"/>
              <a:cs typeface="TH Niramit AS" pitchFamily="2" charset="-34"/>
            </a:rPr>
            <a:t>DRG V.5 </a:t>
          </a:r>
          <a:r>
            <a:rPr lang="en-US" sz="3200" b="1" dirty="0" err="1" smtClean="0">
              <a:latin typeface="TH Niramit AS" pitchFamily="2" charset="-34"/>
              <a:cs typeface="TH Niramit AS" pitchFamily="2" charset="-34"/>
            </a:rPr>
            <a:t>Unacceptatble</a:t>
          </a:r>
          <a:r>
            <a:rPr lang="en-US" sz="3200" b="1" dirty="0" smtClean="0">
              <a:latin typeface="TH Niramit AS" pitchFamily="2" charset="-34"/>
              <a:cs typeface="TH Niramit AS" pitchFamily="2" charset="-34"/>
            </a:rPr>
            <a:t> </a:t>
          </a:r>
          <a:r>
            <a:rPr lang="en-US" sz="3200" b="1" dirty="0" err="1" smtClean="0">
              <a:latin typeface="TH Niramit AS" pitchFamily="2" charset="-34"/>
              <a:cs typeface="TH Niramit AS" pitchFamily="2" charset="-34"/>
            </a:rPr>
            <a:t>PDx</a:t>
          </a:r>
          <a:r>
            <a:rPr lang="en-US" sz="3200" b="1" dirty="0" smtClean="0">
              <a:latin typeface="TH Niramit AS" pitchFamily="2" charset="-34"/>
              <a:cs typeface="TH Niramit AS" pitchFamily="2" charset="-34"/>
            </a:rPr>
            <a:t>)</a:t>
          </a:r>
          <a:endParaRPr lang="th-TH" sz="3200" b="1" dirty="0">
            <a:latin typeface="TH Niramit AS" pitchFamily="2" charset="-34"/>
            <a:ea typeface="Tahoma" pitchFamily="34" charset="0"/>
            <a:cs typeface="TH Niramit AS" pitchFamily="2" charset="-34"/>
          </a:endParaRPr>
        </a:p>
      </dgm:t>
    </dgm:pt>
    <dgm:pt modelId="{C42FA46F-753B-4896-A8BC-D5ADEDD7472D}" type="parTrans" cxnId="{935EA1CA-7212-4519-9370-27C84F945795}">
      <dgm:prSet/>
      <dgm:spPr/>
      <dgm:t>
        <a:bodyPr/>
        <a:lstStyle/>
        <a:p>
          <a:pPr algn="l"/>
          <a:endParaRPr lang="th-TH" sz="28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918AB0B0-1E4A-49A1-8319-7B5EA9BC1E7E}" type="sibTrans" cxnId="{935EA1CA-7212-4519-9370-27C84F945795}">
      <dgm:prSet/>
      <dgm:spPr/>
      <dgm:t>
        <a:bodyPr/>
        <a:lstStyle/>
        <a:p>
          <a:pPr algn="l"/>
          <a:endParaRPr lang="th-TH" sz="28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76B6EB3D-1C56-489D-BDE4-0B9307675F82}">
      <dgm:prSet phldrT="[Text]" custT="1">
        <dgm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dgm:style>
      </dgm:prSet>
      <dgm:spPr/>
      <dgm:t>
        <a:bodyPr/>
        <a:lstStyle/>
        <a:p>
          <a:pPr algn="l"/>
          <a:r>
            <a:rPr lang="en-US" sz="2800" dirty="0" err="1" smtClean="0">
              <a:latin typeface="Tahoma" pitchFamily="34" charset="0"/>
              <a:ea typeface="Tahoma" pitchFamily="34" charset="0"/>
              <a:cs typeface="Tahoma" pitchFamily="34" charset="0"/>
            </a:rPr>
            <a:t>Dx</a:t>
          </a:r>
          <a:r>
            <a:rPr lang="en-US" sz="2800" dirty="0" smtClean="0">
              <a:latin typeface="Tahoma" pitchFamily="34" charset="0"/>
              <a:ea typeface="Tahoma" pitchFamily="34" charset="0"/>
              <a:cs typeface="Tahoma" pitchFamily="34" charset="0"/>
            </a:rPr>
            <a:t>. Sepsis? Treatment</a:t>
          </a:r>
          <a:r>
            <a:rPr lang="th-TH" sz="2800" dirty="0" smtClean="0">
              <a:latin typeface="Tahoma" pitchFamily="34" charset="0"/>
              <a:ea typeface="Tahoma" pitchFamily="34" charset="0"/>
              <a:cs typeface="Tahoma" pitchFamily="34" charset="0"/>
            </a:rPr>
            <a:t>เหมาะสม</a:t>
          </a:r>
          <a:r>
            <a:rPr lang="en-US" sz="2800" dirty="0" smtClean="0">
              <a:latin typeface="Tahoma" pitchFamily="34" charset="0"/>
              <a:ea typeface="Tahoma" pitchFamily="34" charset="0"/>
              <a:cs typeface="Tahoma" pitchFamily="34" charset="0"/>
            </a:rPr>
            <a:t>?</a:t>
          </a:r>
        </a:p>
        <a:p>
          <a:pPr algn="l"/>
          <a:r>
            <a:rPr lang="en-US" sz="2800" dirty="0" err="1" smtClean="0">
              <a:latin typeface="Tahoma" pitchFamily="34" charset="0"/>
              <a:ea typeface="Tahoma" pitchFamily="34" charset="0"/>
              <a:cs typeface="Tahoma" pitchFamily="34" charset="0"/>
            </a:rPr>
            <a:t>Disch</a:t>
          </a:r>
          <a:r>
            <a:rPr lang="en-US" sz="2800" dirty="0" smtClean="0">
              <a:latin typeface="Tahoma" pitchFamily="34" charset="0"/>
              <a:ea typeface="Tahoma" pitchFamily="34" charset="0"/>
              <a:cs typeface="Tahoma" pitchFamily="34" charset="0"/>
            </a:rPr>
            <a:t>. type/status</a:t>
          </a:r>
          <a:endParaRPr lang="th-TH" sz="2800" dirty="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ACA29FA8-D714-4ED2-BFEC-26963987BB69}" type="parTrans" cxnId="{8FD49BA5-825D-46EE-AA22-5DC02856B151}">
      <dgm:prSet/>
      <dgm:spPr/>
      <dgm:t>
        <a:bodyPr/>
        <a:lstStyle/>
        <a:p>
          <a:pPr algn="l"/>
          <a:endParaRPr lang="th-TH" sz="28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447A1389-4096-4622-BC1E-301BBBFEF9A4}" type="sibTrans" cxnId="{8FD49BA5-825D-46EE-AA22-5DC02856B151}">
      <dgm:prSet/>
      <dgm:spPr/>
      <dgm:t>
        <a:bodyPr/>
        <a:lstStyle/>
        <a:p>
          <a:pPr algn="l"/>
          <a:endParaRPr lang="th-TH" sz="28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AD60E63B-9793-4DBF-9988-A18098B78492}">
      <dgm:prSet phldrT="[Text]" custT="1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pPr algn="l"/>
          <a:r>
            <a:rPr lang="en-US" sz="3600" b="1" dirty="0" smtClean="0">
              <a:latin typeface="TH Niramit AS" pitchFamily="2" charset="-34"/>
              <a:cs typeface="TH Niramit AS" pitchFamily="2" charset="-34"/>
            </a:rPr>
            <a:t>21</a:t>
          </a:r>
          <a:r>
            <a:rPr lang="en-US" sz="3600" dirty="0" smtClean="0">
              <a:latin typeface="TH Niramit AS" pitchFamily="2" charset="-34"/>
              <a:cs typeface="TH Niramit AS" pitchFamily="2" charset="-34"/>
            </a:rPr>
            <a:t>. </a:t>
          </a:r>
          <a:r>
            <a:rPr lang="th-TH" sz="3600" b="1" dirty="0" smtClean="0">
              <a:latin typeface="TH Niramit AS" pitchFamily="2" charset="-34"/>
              <a:cs typeface="TH Niramit AS" pitchFamily="2" charset="-34"/>
            </a:rPr>
            <a:t>กลุ่มโรค </a:t>
          </a:r>
          <a:r>
            <a:rPr lang="en-US" sz="3600" b="1" dirty="0" smtClean="0">
              <a:solidFill>
                <a:srgbClr val="0000CC"/>
              </a:solidFill>
              <a:latin typeface="TH Niramit AS" pitchFamily="2" charset="-34"/>
              <a:cs typeface="TH Niramit AS" pitchFamily="2" charset="-34"/>
            </a:rPr>
            <a:t>sepsis</a:t>
          </a:r>
          <a:r>
            <a:rPr lang="en-US" sz="3600" b="1" dirty="0" smtClean="0">
              <a:latin typeface="TH Niramit AS" pitchFamily="2" charset="-34"/>
              <a:cs typeface="TH Niramit AS" pitchFamily="2" charset="-34"/>
            </a:rPr>
            <a:t> </a:t>
          </a:r>
          <a:r>
            <a:rPr lang="th-TH" sz="3600" b="1" dirty="0" smtClean="0">
              <a:latin typeface="TH Niramit AS" pitchFamily="2" charset="-34"/>
              <a:cs typeface="TH Niramit AS" pitchFamily="2" charset="-34"/>
            </a:rPr>
            <a:t>วันนอนรพ.น้อย</a:t>
          </a:r>
          <a:r>
            <a:rPr lang="en-US" sz="3600" b="1" dirty="0" smtClean="0">
              <a:latin typeface="TH Niramit AS" pitchFamily="2" charset="-34"/>
              <a:cs typeface="TH Niramit AS" pitchFamily="2" charset="-34"/>
            </a:rPr>
            <a:t>  </a:t>
          </a:r>
          <a:r>
            <a:rPr lang="th-TH" sz="3600" b="1" dirty="0" smtClean="0">
              <a:latin typeface="TH Niramit AS" pitchFamily="2" charset="-34"/>
              <a:cs typeface="TH Niramit AS" pitchFamily="2" charset="-34"/>
            </a:rPr>
            <a:t>การจำหน่ายเป็นหาย</a:t>
          </a:r>
          <a:endParaRPr lang="th-TH" sz="3600" b="1" dirty="0">
            <a:latin typeface="TH Niramit AS" pitchFamily="2" charset="-34"/>
            <a:ea typeface="Tahoma" pitchFamily="34" charset="0"/>
            <a:cs typeface="TH Niramit AS" pitchFamily="2" charset="-34"/>
          </a:endParaRPr>
        </a:p>
      </dgm:t>
    </dgm:pt>
    <dgm:pt modelId="{885D76BB-E990-4FAF-9A2F-EE0B03E17591}" type="parTrans" cxnId="{3C3736A8-4557-41E6-A4E9-74DBE0E8F087}">
      <dgm:prSet/>
      <dgm:spPr/>
      <dgm:t>
        <a:bodyPr/>
        <a:lstStyle/>
        <a:p>
          <a:pPr algn="l"/>
          <a:endParaRPr lang="th-TH" sz="28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7D6A2994-6DEE-4AB3-B68E-F58BC150F611}" type="sibTrans" cxnId="{3C3736A8-4557-41E6-A4E9-74DBE0E8F087}">
      <dgm:prSet/>
      <dgm:spPr/>
      <dgm:t>
        <a:bodyPr/>
        <a:lstStyle/>
        <a:p>
          <a:pPr algn="l"/>
          <a:endParaRPr lang="th-TH" sz="28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B210D508-1D38-473E-86AB-6A945B3D3A6D}" type="pres">
      <dgm:prSet presAssocID="{7FFA1D18-00A6-4785-AF36-65A8B5689BEB}" presName="Name0" presStyleCnt="0">
        <dgm:presLayoutVars>
          <dgm:dir val="rev"/>
          <dgm:animLvl val="lvl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14B8D508-E348-4F78-9F0E-D26C2D9DD4CB}" type="pres">
      <dgm:prSet presAssocID="{EBCC93E4-4A7C-4451-A529-D6C53043DA70}" presName="linNode" presStyleCnt="0"/>
      <dgm:spPr/>
    </dgm:pt>
    <dgm:pt modelId="{AC2C2A45-7D53-4072-B4DE-627D09F1AA75}" type="pres">
      <dgm:prSet presAssocID="{EBCC93E4-4A7C-4451-A529-D6C53043DA70}" presName="parentText" presStyleLbl="node1" presStyleIdx="0" presStyleCnt="3" custScaleX="113227" custScaleY="81752">
        <dgm:presLayoutVars>
          <dgm:chMax val="1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F2DB3719-F454-4108-8157-71061BB565B4}" type="pres">
      <dgm:prSet presAssocID="{EBCC93E4-4A7C-4451-A529-D6C53043DA70}" presName="descendantText" presStyleLbl="alignAccFollowNode1" presStyleIdx="0" presStyleCnt="3" custScaleX="105609" custScaleY="109149" custLinFactNeighborX="-2458" custLinFactNeighborY="-396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9256AE90-C9E7-456F-A8F5-7735EE8503C7}" type="pres">
      <dgm:prSet presAssocID="{A1D91480-B820-416F-800D-36FEBCA74055}" presName="sp" presStyleCnt="0"/>
      <dgm:spPr/>
    </dgm:pt>
    <dgm:pt modelId="{938B0B19-1BCA-4386-BDDB-5CDE14888CF9}" type="pres">
      <dgm:prSet presAssocID="{6B2ED344-7D77-4C6F-B65D-1DA5627B3721}" presName="linNode" presStyleCnt="0"/>
      <dgm:spPr/>
    </dgm:pt>
    <dgm:pt modelId="{DBCA49D3-31DC-418A-AF36-F2D7C8F6CD47}" type="pres">
      <dgm:prSet presAssocID="{6B2ED344-7D77-4C6F-B65D-1DA5627B3721}" presName="parentText" presStyleLbl="node1" presStyleIdx="1" presStyleCnt="3" custScaleX="107513" custScaleY="80471">
        <dgm:presLayoutVars>
          <dgm:chMax val="1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487B50AA-5845-43A6-8E50-D6C8AB95084B}" type="pres">
      <dgm:prSet presAssocID="{6B2ED344-7D77-4C6F-B65D-1DA5627B3721}" presName="descendantText" presStyleLbl="alignAccFollowNode1" presStyleIdx="1" presStyleCnt="3" custScaleY="106828" custLinFactNeighborX="-2746" custLinFactNeighborY="-78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B5F8727E-64D1-42CA-B2B7-086EA46BD7F0}" type="pres">
      <dgm:prSet presAssocID="{7945CE97-9148-40ED-B9E9-DEB31E487267}" presName="sp" presStyleCnt="0"/>
      <dgm:spPr/>
    </dgm:pt>
    <dgm:pt modelId="{2F1E1AE1-E872-4489-956D-3174A5C99244}" type="pres">
      <dgm:prSet presAssocID="{76B6EB3D-1C56-489D-BDE4-0B9307675F82}" presName="linNode" presStyleCnt="0"/>
      <dgm:spPr/>
    </dgm:pt>
    <dgm:pt modelId="{DE0E6771-5338-43EE-B2FA-1F20778BC98E}" type="pres">
      <dgm:prSet presAssocID="{76B6EB3D-1C56-489D-BDE4-0B9307675F82}" presName="parentText" presStyleLbl="node1" presStyleIdx="2" presStyleCnt="3" custScaleX="146901" custScaleY="82771" custLinFactNeighborY="8">
        <dgm:presLayoutVars>
          <dgm:chMax val="1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EB003D83-99D3-41C8-96D6-4954BA332582}" type="pres">
      <dgm:prSet presAssocID="{76B6EB3D-1C56-489D-BDE4-0B9307675F82}" presName="descendantText" presStyleLbl="alignAccFollowNode1" presStyleIdx="2" presStyleCnt="3" custScaleX="128605" custLinFactNeighborX="-2458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F6DD9F74-E3EB-4237-93BD-F3B8719EE233}" srcId="{EBCC93E4-4A7C-4451-A529-D6C53043DA70}" destId="{B3E21459-E110-4F60-AE5C-AD60B0D3E8F1}" srcOrd="0" destOrd="0" parTransId="{392543D8-D8CF-4941-8BE5-0C479EA3F3E5}" sibTransId="{084B9638-81B8-46FC-B9DE-A84F9A273214}"/>
    <dgm:cxn modelId="{935EA1CA-7212-4519-9370-27C84F945795}" srcId="{6B2ED344-7D77-4C6F-B65D-1DA5627B3721}" destId="{4C0A977B-41D7-4227-9AF3-AA45AA07F9A7}" srcOrd="0" destOrd="0" parTransId="{C42FA46F-753B-4896-A8BC-D5ADEDD7472D}" sibTransId="{918AB0B0-1E4A-49A1-8319-7B5EA9BC1E7E}"/>
    <dgm:cxn modelId="{8FD49BA5-825D-46EE-AA22-5DC02856B151}" srcId="{7FFA1D18-00A6-4785-AF36-65A8B5689BEB}" destId="{76B6EB3D-1C56-489D-BDE4-0B9307675F82}" srcOrd="2" destOrd="0" parTransId="{ACA29FA8-D714-4ED2-BFEC-26963987BB69}" sibTransId="{447A1389-4096-4622-BC1E-301BBBFEF9A4}"/>
    <dgm:cxn modelId="{DDABD3D7-BD82-4F87-AEFA-EA0912744675}" type="presOf" srcId="{7FFA1D18-00A6-4785-AF36-65A8B5689BEB}" destId="{B210D508-1D38-473E-86AB-6A945B3D3A6D}" srcOrd="0" destOrd="0" presId="urn:microsoft.com/office/officeart/2005/8/layout/vList5"/>
    <dgm:cxn modelId="{3C3736A8-4557-41E6-A4E9-74DBE0E8F087}" srcId="{76B6EB3D-1C56-489D-BDE4-0B9307675F82}" destId="{AD60E63B-9793-4DBF-9988-A18098B78492}" srcOrd="0" destOrd="0" parTransId="{885D76BB-E990-4FAF-9A2F-EE0B03E17591}" sibTransId="{7D6A2994-6DEE-4AB3-B68E-F58BC150F611}"/>
    <dgm:cxn modelId="{E20D1E74-4768-4EB7-9FF9-4D59E770DE95}" type="presOf" srcId="{B3E21459-E110-4F60-AE5C-AD60B0D3E8F1}" destId="{F2DB3719-F454-4108-8157-71061BB565B4}" srcOrd="0" destOrd="0" presId="urn:microsoft.com/office/officeart/2005/8/layout/vList5"/>
    <dgm:cxn modelId="{9EC19BD4-C40A-48AC-88E4-A56071D9C93E}" type="presOf" srcId="{4C0A977B-41D7-4227-9AF3-AA45AA07F9A7}" destId="{487B50AA-5845-43A6-8E50-D6C8AB95084B}" srcOrd="0" destOrd="0" presId="urn:microsoft.com/office/officeart/2005/8/layout/vList5"/>
    <dgm:cxn modelId="{8D8D8C3B-A037-4829-A3FD-71096A5FCEF4}" type="presOf" srcId="{6B2ED344-7D77-4C6F-B65D-1DA5627B3721}" destId="{DBCA49D3-31DC-418A-AF36-F2D7C8F6CD47}" srcOrd="0" destOrd="0" presId="urn:microsoft.com/office/officeart/2005/8/layout/vList5"/>
    <dgm:cxn modelId="{FBEB42AB-4348-4F54-92FB-52573E81BC03}" srcId="{7FFA1D18-00A6-4785-AF36-65A8B5689BEB}" destId="{6B2ED344-7D77-4C6F-B65D-1DA5627B3721}" srcOrd="1" destOrd="0" parTransId="{995BB640-3893-4898-95B0-761FCDE685DB}" sibTransId="{7945CE97-9148-40ED-B9E9-DEB31E487267}"/>
    <dgm:cxn modelId="{9A016170-2DB9-4048-87EE-C781EC123825}" type="presOf" srcId="{EBCC93E4-4A7C-4451-A529-D6C53043DA70}" destId="{AC2C2A45-7D53-4072-B4DE-627D09F1AA75}" srcOrd="0" destOrd="0" presId="urn:microsoft.com/office/officeart/2005/8/layout/vList5"/>
    <dgm:cxn modelId="{4BFA79D0-5491-4500-93C1-BCFE09971429}" type="presOf" srcId="{AD60E63B-9793-4DBF-9988-A18098B78492}" destId="{EB003D83-99D3-41C8-96D6-4954BA332582}" srcOrd="0" destOrd="0" presId="urn:microsoft.com/office/officeart/2005/8/layout/vList5"/>
    <dgm:cxn modelId="{0E1655B0-3BD0-424A-A2F0-115BC1FA3FBC}" srcId="{7FFA1D18-00A6-4785-AF36-65A8B5689BEB}" destId="{EBCC93E4-4A7C-4451-A529-D6C53043DA70}" srcOrd="0" destOrd="0" parTransId="{0B0BBD84-61F2-453D-A1A2-5A6120962806}" sibTransId="{A1D91480-B820-416F-800D-36FEBCA74055}"/>
    <dgm:cxn modelId="{876BD623-27A3-4E81-B466-0EAB409F281E}" type="presOf" srcId="{76B6EB3D-1C56-489D-BDE4-0B9307675F82}" destId="{DE0E6771-5338-43EE-B2FA-1F20778BC98E}" srcOrd="0" destOrd="0" presId="urn:microsoft.com/office/officeart/2005/8/layout/vList5"/>
    <dgm:cxn modelId="{43B46ECB-5A0B-44D5-AC04-0281C311338C}" type="presParOf" srcId="{B210D508-1D38-473E-86AB-6A945B3D3A6D}" destId="{14B8D508-E348-4F78-9F0E-D26C2D9DD4CB}" srcOrd="0" destOrd="0" presId="urn:microsoft.com/office/officeart/2005/8/layout/vList5"/>
    <dgm:cxn modelId="{0686F0A6-BE75-4092-AC02-22120BDEB0F1}" type="presParOf" srcId="{14B8D508-E348-4F78-9F0E-D26C2D9DD4CB}" destId="{AC2C2A45-7D53-4072-B4DE-627D09F1AA75}" srcOrd="0" destOrd="0" presId="urn:microsoft.com/office/officeart/2005/8/layout/vList5"/>
    <dgm:cxn modelId="{28053E26-57B0-4DE9-B608-7003428D515D}" type="presParOf" srcId="{14B8D508-E348-4F78-9F0E-D26C2D9DD4CB}" destId="{F2DB3719-F454-4108-8157-71061BB565B4}" srcOrd="1" destOrd="0" presId="urn:microsoft.com/office/officeart/2005/8/layout/vList5"/>
    <dgm:cxn modelId="{CC289807-FDF2-4486-9647-BA88FC3E809A}" type="presParOf" srcId="{B210D508-1D38-473E-86AB-6A945B3D3A6D}" destId="{9256AE90-C9E7-456F-A8F5-7735EE8503C7}" srcOrd="1" destOrd="0" presId="urn:microsoft.com/office/officeart/2005/8/layout/vList5"/>
    <dgm:cxn modelId="{4D492338-4033-4639-B648-047B074429DC}" type="presParOf" srcId="{B210D508-1D38-473E-86AB-6A945B3D3A6D}" destId="{938B0B19-1BCA-4386-BDDB-5CDE14888CF9}" srcOrd="2" destOrd="0" presId="urn:microsoft.com/office/officeart/2005/8/layout/vList5"/>
    <dgm:cxn modelId="{B621F08B-CD6F-4451-8CFB-52AD2DF78947}" type="presParOf" srcId="{938B0B19-1BCA-4386-BDDB-5CDE14888CF9}" destId="{DBCA49D3-31DC-418A-AF36-F2D7C8F6CD47}" srcOrd="0" destOrd="0" presId="urn:microsoft.com/office/officeart/2005/8/layout/vList5"/>
    <dgm:cxn modelId="{87ACB628-7CDC-4DD7-9C7F-C1025C171224}" type="presParOf" srcId="{938B0B19-1BCA-4386-BDDB-5CDE14888CF9}" destId="{487B50AA-5845-43A6-8E50-D6C8AB95084B}" srcOrd="1" destOrd="0" presId="urn:microsoft.com/office/officeart/2005/8/layout/vList5"/>
    <dgm:cxn modelId="{744AE612-DA1E-42E1-B603-8F159F390C05}" type="presParOf" srcId="{B210D508-1D38-473E-86AB-6A945B3D3A6D}" destId="{B5F8727E-64D1-42CA-B2B7-086EA46BD7F0}" srcOrd="3" destOrd="0" presId="urn:microsoft.com/office/officeart/2005/8/layout/vList5"/>
    <dgm:cxn modelId="{552062ED-1AD2-422B-9550-0864B1A6060A}" type="presParOf" srcId="{B210D508-1D38-473E-86AB-6A945B3D3A6D}" destId="{2F1E1AE1-E872-4489-956D-3174A5C99244}" srcOrd="4" destOrd="0" presId="urn:microsoft.com/office/officeart/2005/8/layout/vList5"/>
    <dgm:cxn modelId="{35D2B869-0DA7-4A44-83EB-ACAE8EEAC462}" type="presParOf" srcId="{2F1E1AE1-E872-4489-956D-3174A5C99244}" destId="{DE0E6771-5338-43EE-B2FA-1F20778BC98E}" srcOrd="0" destOrd="0" presId="urn:microsoft.com/office/officeart/2005/8/layout/vList5"/>
    <dgm:cxn modelId="{3B921616-595F-4D23-AD5E-D87371F38455}" type="presParOf" srcId="{2F1E1AE1-E872-4489-956D-3174A5C99244}" destId="{EB003D83-99D3-41C8-96D6-4954BA332582}" srcOrd="1" destOrd="0" presId="urn:microsoft.com/office/officeart/2005/8/layout/vList5"/>
  </dgm:cxnLst>
  <dgm:bg/>
  <dgm:whole/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7FFA1D18-00A6-4785-AF36-65A8B5689BEB}" type="doc">
      <dgm:prSet loTypeId="urn:microsoft.com/office/officeart/2005/8/layout/vList5" loCatId="list" qsTypeId="urn:microsoft.com/office/officeart/2005/8/quickstyle/simple4" qsCatId="simple" csTypeId="urn:microsoft.com/office/officeart/2005/8/colors/colorful2" csCatId="colorful" phldr="1"/>
      <dgm:spPr/>
      <dgm:t>
        <a:bodyPr/>
        <a:lstStyle/>
        <a:p>
          <a:endParaRPr lang="th-TH"/>
        </a:p>
      </dgm:t>
    </dgm:pt>
    <dgm:pt modelId="{EBCC93E4-4A7C-4451-A529-D6C53043DA70}">
      <dgm:prSet phldrT="[Text]" custT="1">
        <dgm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algn="ctr"/>
          <a:r>
            <a:rPr lang="en-US" sz="2400" b="0" dirty="0" smtClean="0">
              <a:latin typeface="Tahoma" pitchFamily="34" charset="0"/>
              <a:ea typeface="Tahoma" pitchFamily="34" charset="0"/>
              <a:cs typeface="Tahoma" pitchFamily="34" charset="0"/>
            </a:rPr>
            <a:t>Operation note</a:t>
          </a:r>
        </a:p>
        <a:p>
          <a:pPr algn="ctr"/>
          <a:r>
            <a:rPr lang="en-US" sz="2400" b="0" dirty="0" err="1" smtClean="0">
              <a:latin typeface="Tahoma" pitchFamily="34" charset="0"/>
              <a:ea typeface="Tahoma" pitchFamily="34" charset="0"/>
              <a:cs typeface="Tahoma" pitchFamily="34" charset="0"/>
            </a:rPr>
            <a:t>Tracheostomy</a:t>
          </a:r>
          <a:r>
            <a:rPr lang="en-US" sz="2400" b="0" dirty="0" smtClean="0">
              <a:latin typeface="Tahoma" pitchFamily="34" charset="0"/>
              <a:ea typeface="Tahoma" pitchFamily="34" charset="0"/>
              <a:cs typeface="Tahoma" pitchFamily="34" charset="0"/>
            </a:rPr>
            <a:t> Status?</a:t>
          </a:r>
        </a:p>
        <a:p>
          <a:pPr algn="ctr"/>
          <a:r>
            <a:rPr lang="en-US" sz="2400" b="0" dirty="0" smtClean="0">
              <a:latin typeface="Tahoma" pitchFamily="34" charset="0"/>
              <a:ea typeface="Tahoma" pitchFamily="34" charset="0"/>
              <a:cs typeface="Tahoma" pitchFamily="34" charset="0"/>
            </a:rPr>
            <a:t> Code </a:t>
          </a:r>
          <a:r>
            <a:rPr lang="th-TH" sz="2400" b="0" dirty="0" smtClean="0">
              <a:latin typeface="Tahoma" pitchFamily="34" charset="0"/>
              <a:ea typeface="Tahoma" pitchFamily="34" charset="0"/>
              <a:cs typeface="Tahoma" pitchFamily="34" charset="0"/>
            </a:rPr>
            <a:t>ผิด?</a:t>
          </a:r>
          <a:endParaRPr lang="th-TH" sz="2400" b="0" dirty="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0B0BBD84-61F2-453D-A1A2-5A6120962806}" type="parTrans" cxnId="{0E1655B0-3BD0-424A-A2F0-115BC1FA3FBC}">
      <dgm:prSet/>
      <dgm:spPr/>
      <dgm:t>
        <a:bodyPr/>
        <a:lstStyle/>
        <a:p>
          <a:endParaRPr lang="th-TH" sz="28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A1D91480-B820-416F-800D-36FEBCA74055}" type="sibTrans" cxnId="{0E1655B0-3BD0-424A-A2F0-115BC1FA3FBC}">
      <dgm:prSet/>
      <dgm:spPr/>
      <dgm:t>
        <a:bodyPr/>
        <a:lstStyle/>
        <a:p>
          <a:endParaRPr lang="th-TH" sz="28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B3E21459-E110-4F60-AE5C-AD60B0D3E8F1}">
      <dgm:prSet phldrT="[Text]"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3200" b="1" dirty="0" smtClean="0">
              <a:solidFill>
                <a:schemeClr val="tx1"/>
              </a:solidFill>
              <a:latin typeface="TH Niramit AS" pitchFamily="2" charset="-34"/>
              <a:cs typeface="TH Niramit AS" pitchFamily="2" charset="-34"/>
            </a:rPr>
            <a:t>22. </a:t>
          </a:r>
          <a:r>
            <a:rPr lang="th-TH" sz="3200" b="1" dirty="0" smtClean="0">
              <a:solidFill>
                <a:schemeClr val="tx1"/>
              </a:solidFill>
              <a:latin typeface="TH Niramit AS" pitchFamily="2" charset="-34"/>
              <a:cs typeface="TH Niramit AS" pitchFamily="2" charset="-34"/>
            </a:rPr>
            <a:t>มีหัตถการเจาะคอในโรคผ่าตัดสมอง แต่ค่าใช้จ่ายน้อย</a:t>
          </a:r>
          <a:endParaRPr lang="th-TH" sz="3200" b="1" dirty="0">
            <a:latin typeface="TH Niramit AS" pitchFamily="2" charset="-34"/>
            <a:ea typeface="Tahoma" pitchFamily="34" charset="0"/>
            <a:cs typeface="TH Niramit AS" pitchFamily="2" charset="-34"/>
          </a:endParaRPr>
        </a:p>
      </dgm:t>
    </dgm:pt>
    <dgm:pt modelId="{392543D8-D8CF-4941-8BE5-0C479EA3F3E5}" type="parTrans" cxnId="{F6DD9F74-E3EB-4237-93BD-F3B8719EE233}">
      <dgm:prSet/>
      <dgm:spPr/>
      <dgm:t>
        <a:bodyPr/>
        <a:lstStyle/>
        <a:p>
          <a:endParaRPr lang="th-TH" sz="28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084B9638-81B8-46FC-B9DE-A84F9A273214}" type="sibTrans" cxnId="{F6DD9F74-E3EB-4237-93BD-F3B8719EE233}">
      <dgm:prSet/>
      <dgm:spPr/>
      <dgm:t>
        <a:bodyPr/>
        <a:lstStyle/>
        <a:p>
          <a:endParaRPr lang="th-TH" sz="28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6B2ED344-7D77-4C6F-B65D-1DA5627B3721}">
      <dgm:prSet phldrT="[Text]" custT="1">
        <dgm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pPr algn="ctr"/>
          <a:r>
            <a:rPr lang="th-TH" sz="2800" b="0" dirty="0" smtClean="0">
              <a:latin typeface="Tahoma" pitchFamily="34" charset="0"/>
              <a:ea typeface="Tahoma" pitchFamily="34" charset="0"/>
              <a:cs typeface="Tahoma" pitchFamily="34" charset="0"/>
            </a:rPr>
            <a:t>หลักฐานการ </a:t>
          </a:r>
          <a:r>
            <a:rPr lang="en-US" sz="2800" b="0" dirty="0" smtClean="0">
              <a:latin typeface="Tahoma" pitchFamily="34" charset="0"/>
              <a:ea typeface="Tahoma" pitchFamily="34" charset="0"/>
              <a:cs typeface="Tahoma" pitchFamily="34" charset="0"/>
            </a:rPr>
            <a:t>on ventilator          </a:t>
          </a:r>
          <a:r>
            <a:rPr lang="th-TH" sz="2800" b="0" dirty="0" smtClean="0">
              <a:latin typeface="Tahoma" pitchFamily="34" charset="0"/>
              <a:ea typeface="Tahoma" pitchFamily="34" charset="0"/>
              <a:cs typeface="Tahoma" pitchFamily="34" charset="0"/>
            </a:rPr>
            <a:t>การวินิจฉัยโรคระบบทางเดินหายใจ</a:t>
          </a:r>
          <a:r>
            <a:rPr lang="en-US" sz="2800" b="0" dirty="0" smtClean="0">
              <a:latin typeface="Tahoma" pitchFamily="34" charset="0"/>
              <a:ea typeface="Tahoma" pitchFamily="34" charset="0"/>
              <a:cs typeface="Tahoma" pitchFamily="34" charset="0"/>
            </a:rPr>
            <a:t>?</a:t>
          </a:r>
          <a:endParaRPr lang="th-TH" sz="2800" b="0" dirty="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995BB640-3893-4898-95B0-761FCDE685DB}" type="parTrans" cxnId="{FBEB42AB-4348-4F54-92FB-52573E81BC03}">
      <dgm:prSet/>
      <dgm:spPr/>
      <dgm:t>
        <a:bodyPr/>
        <a:lstStyle/>
        <a:p>
          <a:endParaRPr lang="th-TH" sz="28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7945CE97-9148-40ED-B9E9-DEB31E487267}" type="sibTrans" cxnId="{FBEB42AB-4348-4F54-92FB-52573E81BC03}">
      <dgm:prSet/>
      <dgm:spPr/>
      <dgm:t>
        <a:bodyPr/>
        <a:lstStyle/>
        <a:p>
          <a:endParaRPr lang="th-TH" sz="28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4C0A977B-41D7-4227-9AF3-AA45AA07F9A7}">
      <dgm:prSet phldrT="[Text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3200" b="1" dirty="0" smtClean="0">
              <a:solidFill>
                <a:schemeClr val="tx1"/>
              </a:solidFill>
              <a:latin typeface="TH Niramit AS" pitchFamily="2" charset="-34"/>
              <a:cs typeface="TH Niramit AS" pitchFamily="2" charset="-34"/>
            </a:rPr>
            <a:t>23. </a:t>
          </a:r>
          <a:r>
            <a:rPr lang="th-TH" sz="3200" b="1" dirty="0" smtClean="0">
              <a:solidFill>
                <a:schemeClr val="tx1"/>
              </a:solidFill>
              <a:latin typeface="TH Niramit AS" pitchFamily="2" charset="-34"/>
              <a:cs typeface="TH Niramit AS" pitchFamily="2" charset="-34"/>
            </a:rPr>
            <a:t>กลุ่มวินิจฉัยโรคใส่ </a:t>
          </a:r>
          <a:r>
            <a:rPr lang="en-US" sz="3200" b="1" dirty="0" smtClean="0">
              <a:solidFill>
                <a:schemeClr val="tx1"/>
              </a:solidFill>
              <a:latin typeface="TH Niramit AS" pitchFamily="2" charset="-34"/>
              <a:cs typeface="TH Niramit AS" pitchFamily="2" charset="-34"/>
            </a:rPr>
            <a:t>ventilator </a:t>
          </a:r>
          <a:r>
            <a:rPr lang="th-TH" sz="3200" b="1" dirty="0" smtClean="0">
              <a:solidFill>
                <a:schemeClr val="tx1"/>
              </a:solidFill>
              <a:latin typeface="TH Niramit AS" pitchFamily="2" charset="-34"/>
              <a:cs typeface="TH Niramit AS" pitchFamily="2" charset="-34"/>
            </a:rPr>
            <a:t>ค่าใช้จ่ายน้อย</a:t>
          </a:r>
          <a:endParaRPr lang="th-TH" sz="3200" b="1" dirty="0">
            <a:latin typeface="TH Niramit AS" pitchFamily="2" charset="-34"/>
            <a:ea typeface="Tahoma" pitchFamily="34" charset="0"/>
            <a:cs typeface="TH Niramit AS" pitchFamily="2" charset="-34"/>
          </a:endParaRPr>
        </a:p>
      </dgm:t>
    </dgm:pt>
    <dgm:pt modelId="{C42FA46F-753B-4896-A8BC-D5ADEDD7472D}" type="parTrans" cxnId="{935EA1CA-7212-4519-9370-27C84F945795}">
      <dgm:prSet/>
      <dgm:spPr/>
      <dgm:t>
        <a:bodyPr/>
        <a:lstStyle/>
        <a:p>
          <a:endParaRPr lang="th-TH" sz="28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918AB0B0-1E4A-49A1-8319-7B5EA9BC1E7E}" type="sibTrans" cxnId="{935EA1CA-7212-4519-9370-27C84F945795}">
      <dgm:prSet/>
      <dgm:spPr/>
      <dgm:t>
        <a:bodyPr/>
        <a:lstStyle/>
        <a:p>
          <a:endParaRPr lang="th-TH" sz="28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76B6EB3D-1C56-489D-BDE4-0B9307675F82}">
      <dgm:prSet phldrT="[Text]" custT="1">
        <dgm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th-TH" sz="2800" dirty="0" smtClean="0">
              <a:latin typeface="Tahoma" pitchFamily="34" charset="0"/>
              <a:ea typeface="Tahoma" pitchFamily="34" charset="0"/>
              <a:cs typeface="Tahoma" pitchFamily="34" charset="0"/>
            </a:rPr>
            <a:t>หลักฐานการทำ </a:t>
          </a:r>
          <a:r>
            <a:rPr lang="en-US" sz="2800" dirty="0" smtClean="0">
              <a:latin typeface="Tahoma" pitchFamily="34" charset="0"/>
              <a:ea typeface="Tahoma" pitchFamily="34" charset="0"/>
              <a:cs typeface="Tahoma" pitchFamily="34" charset="0"/>
            </a:rPr>
            <a:t>ESWL</a:t>
          </a:r>
          <a:endParaRPr lang="th-TH" sz="2800" dirty="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ACA29FA8-D714-4ED2-BFEC-26963987BB69}" type="parTrans" cxnId="{8FD49BA5-825D-46EE-AA22-5DC02856B151}">
      <dgm:prSet/>
      <dgm:spPr/>
      <dgm:t>
        <a:bodyPr/>
        <a:lstStyle/>
        <a:p>
          <a:endParaRPr lang="th-TH" sz="28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447A1389-4096-4622-BC1E-301BBBFEF9A4}" type="sibTrans" cxnId="{8FD49BA5-825D-46EE-AA22-5DC02856B151}">
      <dgm:prSet/>
      <dgm:spPr/>
      <dgm:t>
        <a:bodyPr/>
        <a:lstStyle/>
        <a:p>
          <a:endParaRPr lang="th-TH" sz="28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AD60E63B-9793-4DBF-9988-A18098B78492}">
      <dgm:prSet phldrT="[Text]" custT="1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3200" b="1" dirty="0" smtClean="0">
              <a:solidFill>
                <a:schemeClr val="tx1"/>
              </a:solidFill>
              <a:latin typeface="TH Niramit AS" pitchFamily="2" charset="-34"/>
              <a:cs typeface="TH Niramit AS" pitchFamily="2" charset="-34"/>
            </a:rPr>
            <a:t>24. Case </a:t>
          </a:r>
          <a:r>
            <a:rPr lang="th-TH" sz="3200" b="1" dirty="0" smtClean="0">
              <a:solidFill>
                <a:schemeClr val="tx1"/>
              </a:solidFill>
              <a:latin typeface="TH Niramit AS" pitchFamily="2" charset="-34"/>
              <a:cs typeface="TH Niramit AS" pitchFamily="2" charset="-34"/>
            </a:rPr>
            <a:t>ทำ </a:t>
          </a:r>
          <a:r>
            <a:rPr lang="en-US" sz="3200" b="1" dirty="0" smtClean="0">
              <a:solidFill>
                <a:schemeClr val="tx1"/>
              </a:solidFill>
              <a:latin typeface="TH Niramit AS" pitchFamily="2" charset="-34"/>
              <a:cs typeface="TH Niramit AS" pitchFamily="2" charset="-34"/>
            </a:rPr>
            <a:t>ESWL </a:t>
          </a:r>
          <a:r>
            <a:rPr lang="th-TH" sz="3200" b="1" dirty="0" smtClean="0">
              <a:solidFill>
                <a:schemeClr val="tx1"/>
              </a:solidFill>
              <a:latin typeface="TH Niramit AS" pitchFamily="2" charset="-34"/>
              <a:cs typeface="TH Niramit AS" pitchFamily="2" charset="-34"/>
            </a:rPr>
            <a:t>ใน</a:t>
          </a:r>
          <a:r>
            <a:rPr lang="th-TH" sz="3200" b="1" dirty="0" err="1" smtClean="0">
              <a:solidFill>
                <a:schemeClr val="tx1"/>
              </a:solidFill>
              <a:latin typeface="TH Niramit AS" pitchFamily="2" charset="-34"/>
              <a:cs typeface="TH Niramit AS" pitchFamily="2" charset="-34"/>
            </a:rPr>
            <a:t>ช่วงตค.</a:t>
          </a:r>
          <a:r>
            <a:rPr lang="th-TH" sz="3200" b="1" dirty="0" smtClean="0">
              <a:solidFill>
                <a:schemeClr val="tx1"/>
              </a:solidFill>
              <a:latin typeface="TH Niramit AS" pitchFamily="2" charset="-34"/>
              <a:cs typeface="TH Niramit AS" pitchFamily="2" charset="-34"/>
            </a:rPr>
            <a:t> </a:t>
          </a:r>
          <a:r>
            <a:rPr lang="en-US" sz="3200" b="1" dirty="0" smtClean="0">
              <a:solidFill>
                <a:schemeClr val="tx1"/>
              </a:solidFill>
              <a:latin typeface="TH Niramit AS" pitchFamily="2" charset="-34"/>
              <a:cs typeface="TH Niramit AS" pitchFamily="2" charset="-34"/>
            </a:rPr>
            <a:t>-</a:t>
          </a:r>
          <a:r>
            <a:rPr lang="th-TH" sz="3200" b="1" dirty="0" smtClean="0">
              <a:solidFill>
                <a:schemeClr val="tx1"/>
              </a:solidFill>
              <a:latin typeface="TH Niramit AS" pitchFamily="2" charset="-34"/>
              <a:cs typeface="TH Niramit AS" pitchFamily="2" charset="-34"/>
            </a:rPr>
            <a:t> </a:t>
          </a:r>
          <a:r>
            <a:rPr lang="th-TH" sz="3200" b="1" dirty="0" err="1" smtClean="0">
              <a:solidFill>
                <a:schemeClr val="tx1"/>
              </a:solidFill>
              <a:latin typeface="TH Niramit AS" pitchFamily="2" charset="-34"/>
              <a:cs typeface="TH Niramit AS" pitchFamily="2" charset="-34"/>
            </a:rPr>
            <a:t>ธค.</a:t>
          </a:r>
          <a:r>
            <a:rPr lang="en-US" sz="3200" b="1" dirty="0" smtClean="0">
              <a:solidFill>
                <a:schemeClr val="tx1"/>
              </a:solidFill>
              <a:latin typeface="TH Niramit AS" pitchFamily="2" charset="-34"/>
              <a:cs typeface="TH Niramit AS" pitchFamily="2" charset="-34"/>
            </a:rPr>
            <a:t>52 </a:t>
          </a:r>
          <a:r>
            <a:rPr lang="th-TH" sz="3200" b="1" dirty="0" smtClean="0">
              <a:solidFill>
                <a:schemeClr val="tx1"/>
              </a:solidFill>
              <a:latin typeface="TH Niramit AS" pitchFamily="2" charset="-34"/>
              <a:cs typeface="TH Niramit AS" pitchFamily="2" charset="-34"/>
            </a:rPr>
            <a:t>ซึ่งยังเป็นระบบ </a:t>
          </a:r>
          <a:r>
            <a:rPr lang="en-US" sz="3200" b="1" dirty="0" smtClean="0">
              <a:solidFill>
                <a:schemeClr val="tx1"/>
              </a:solidFill>
              <a:latin typeface="TH Niramit AS" pitchFamily="2" charset="-34"/>
              <a:cs typeface="TH Niramit AS" pitchFamily="2" charset="-34"/>
            </a:rPr>
            <a:t>DRG</a:t>
          </a:r>
          <a:endParaRPr lang="th-TH" sz="3200" b="1" dirty="0">
            <a:latin typeface="TH Niramit AS" pitchFamily="2" charset="-34"/>
            <a:ea typeface="Tahoma" pitchFamily="34" charset="0"/>
            <a:cs typeface="TH Niramit AS" pitchFamily="2" charset="-34"/>
          </a:endParaRPr>
        </a:p>
      </dgm:t>
    </dgm:pt>
    <dgm:pt modelId="{885D76BB-E990-4FAF-9A2F-EE0B03E17591}" type="parTrans" cxnId="{3C3736A8-4557-41E6-A4E9-74DBE0E8F087}">
      <dgm:prSet/>
      <dgm:spPr/>
      <dgm:t>
        <a:bodyPr/>
        <a:lstStyle/>
        <a:p>
          <a:endParaRPr lang="th-TH" sz="28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7D6A2994-6DEE-4AB3-B68E-F58BC150F611}" type="sibTrans" cxnId="{3C3736A8-4557-41E6-A4E9-74DBE0E8F087}">
      <dgm:prSet/>
      <dgm:spPr/>
      <dgm:t>
        <a:bodyPr/>
        <a:lstStyle/>
        <a:p>
          <a:endParaRPr lang="th-TH" sz="28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B210D508-1D38-473E-86AB-6A945B3D3A6D}" type="pres">
      <dgm:prSet presAssocID="{7FFA1D18-00A6-4785-AF36-65A8B5689BEB}" presName="Name0" presStyleCnt="0">
        <dgm:presLayoutVars>
          <dgm:dir val="rev"/>
          <dgm:animLvl val="lvl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14B8D508-E348-4F78-9F0E-D26C2D9DD4CB}" type="pres">
      <dgm:prSet presAssocID="{EBCC93E4-4A7C-4451-A529-D6C53043DA70}" presName="linNode" presStyleCnt="0"/>
      <dgm:spPr/>
    </dgm:pt>
    <dgm:pt modelId="{AC2C2A45-7D53-4072-B4DE-627D09F1AA75}" type="pres">
      <dgm:prSet presAssocID="{EBCC93E4-4A7C-4451-A529-D6C53043DA70}" presName="parentText" presStyleLbl="node1" presStyleIdx="0" presStyleCnt="3" custScaleX="107466" custScaleY="77820">
        <dgm:presLayoutVars>
          <dgm:chMax val="1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F2DB3719-F454-4108-8157-71061BB565B4}" type="pres">
      <dgm:prSet presAssocID="{EBCC93E4-4A7C-4451-A529-D6C53043DA70}" presName="descendantText" presStyleLbl="alignAccFollowNode1" presStyleIdx="0" presStyleCnt="3" custScaleY="88533" custLinFactNeighborX="-2458" custLinFactNeighborY="-396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9256AE90-C9E7-456F-A8F5-7735EE8503C7}" type="pres">
      <dgm:prSet presAssocID="{A1D91480-B820-416F-800D-36FEBCA74055}" presName="sp" presStyleCnt="0"/>
      <dgm:spPr/>
    </dgm:pt>
    <dgm:pt modelId="{938B0B19-1BCA-4386-BDDB-5CDE14888CF9}" type="pres">
      <dgm:prSet presAssocID="{6B2ED344-7D77-4C6F-B65D-1DA5627B3721}" presName="linNode" presStyleCnt="0"/>
      <dgm:spPr/>
    </dgm:pt>
    <dgm:pt modelId="{DBCA49D3-31DC-418A-AF36-F2D7C8F6CD47}" type="pres">
      <dgm:prSet presAssocID="{6B2ED344-7D77-4C6F-B65D-1DA5627B3721}" presName="parentText" presStyleLbl="node1" presStyleIdx="1" presStyleCnt="3" custScaleX="107414" custScaleY="81076">
        <dgm:presLayoutVars>
          <dgm:chMax val="1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487B50AA-5845-43A6-8E50-D6C8AB95084B}" type="pres">
      <dgm:prSet presAssocID="{6B2ED344-7D77-4C6F-B65D-1DA5627B3721}" presName="descendantText" presStyleLbl="alignAccFollowNode1" presStyleIdx="1" presStyleCnt="3" custScaleY="106761" custLinFactNeighborX="-2746" custLinFactNeighborY="-78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B5F8727E-64D1-42CA-B2B7-086EA46BD7F0}" type="pres">
      <dgm:prSet presAssocID="{7945CE97-9148-40ED-B9E9-DEB31E487267}" presName="sp" presStyleCnt="0"/>
      <dgm:spPr/>
    </dgm:pt>
    <dgm:pt modelId="{2F1E1AE1-E872-4489-956D-3174A5C99244}" type="pres">
      <dgm:prSet presAssocID="{76B6EB3D-1C56-489D-BDE4-0B9307675F82}" presName="linNode" presStyleCnt="0"/>
      <dgm:spPr/>
    </dgm:pt>
    <dgm:pt modelId="{DE0E6771-5338-43EE-B2FA-1F20778BC98E}" type="pres">
      <dgm:prSet presAssocID="{76B6EB3D-1C56-489D-BDE4-0B9307675F82}" presName="parentText" presStyleLbl="node1" presStyleIdx="2" presStyleCnt="3" custScaleX="136971" custScaleY="80697">
        <dgm:presLayoutVars>
          <dgm:chMax val="1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EB003D83-99D3-41C8-96D6-4954BA332582}" type="pres">
      <dgm:prSet presAssocID="{76B6EB3D-1C56-489D-BDE4-0B9307675F82}" presName="descendantText" presStyleLbl="alignAccFollowNode1" presStyleIdx="2" presStyleCnt="3" custScaleX="128605" custLinFactNeighborX="-2458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75D7B052-17FB-4E0B-8462-BCD6F68E8297}" type="presOf" srcId="{B3E21459-E110-4F60-AE5C-AD60B0D3E8F1}" destId="{F2DB3719-F454-4108-8157-71061BB565B4}" srcOrd="0" destOrd="0" presId="urn:microsoft.com/office/officeart/2005/8/layout/vList5"/>
    <dgm:cxn modelId="{F6DD9F74-E3EB-4237-93BD-F3B8719EE233}" srcId="{EBCC93E4-4A7C-4451-A529-D6C53043DA70}" destId="{B3E21459-E110-4F60-AE5C-AD60B0D3E8F1}" srcOrd="0" destOrd="0" parTransId="{392543D8-D8CF-4941-8BE5-0C479EA3F3E5}" sibTransId="{084B9638-81B8-46FC-B9DE-A84F9A273214}"/>
    <dgm:cxn modelId="{71CF1D6B-5CB9-488C-B081-509335D3461B}" type="presOf" srcId="{4C0A977B-41D7-4227-9AF3-AA45AA07F9A7}" destId="{487B50AA-5845-43A6-8E50-D6C8AB95084B}" srcOrd="0" destOrd="0" presId="urn:microsoft.com/office/officeart/2005/8/layout/vList5"/>
    <dgm:cxn modelId="{935EA1CA-7212-4519-9370-27C84F945795}" srcId="{6B2ED344-7D77-4C6F-B65D-1DA5627B3721}" destId="{4C0A977B-41D7-4227-9AF3-AA45AA07F9A7}" srcOrd="0" destOrd="0" parTransId="{C42FA46F-753B-4896-A8BC-D5ADEDD7472D}" sibTransId="{918AB0B0-1E4A-49A1-8319-7B5EA9BC1E7E}"/>
    <dgm:cxn modelId="{B009B6BE-1FA0-4048-A991-21E3584DB17F}" type="presOf" srcId="{76B6EB3D-1C56-489D-BDE4-0B9307675F82}" destId="{DE0E6771-5338-43EE-B2FA-1F20778BC98E}" srcOrd="0" destOrd="0" presId="urn:microsoft.com/office/officeart/2005/8/layout/vList5"/>
    <dgm:cxn modelId="{8FD49BA5-825D-46EE-AA22-5DC02856B151}" srcId="{7FFA1D18-00A6-4785-AF36-65A8B5689BEB}" destId="{76B6EB3D-1C56-489D-BDE4-0B9307675F82}" srcOrd="2" destOrd="0" parTransId="{ACA29FA8-D714-4ED2-BFEC-26963987BB69}" sibTransId="{447A1389-4096-4622-BC1E-301BBBFEF9A4}"/>
    <dgm:cxn modelId="{69B5AEF0-222C-41E9-B007-078254AC9441}" type="presOf" srcId="{EBCC93E4-4A7C-4451-A529-D6C53043DA70}" destId="{AC2C2A45-7D53-4072-B4DE-627D09F1AA75}" srcOrd="0" destOrd="0" presId="urn:microsoft.com/office/officeart/2005/8/layout/vList5"/>
    <dgm:cxn modelId="{3C3736A8-4557-41E6-A4E9-74DBE0E8F087}" srcId="{76B6EB3D-1C56-489D-BDE4-0B9307675F82}" destId="{AD60E63B-9793-4DBF-9988-A18098B78492}" srcOrd="0" destOrd="0" parTransId="{885D76BB-E990-4FAF-9A2F-EE0B03E17591}" sibTransId="{7D6A2994-6DEE-4AB3-B68E-F58BC150F611}"/>
    <dgm:cxn modelId="{B5EACA5F-4B0B-489F-BABF-08DFBC1D8937}" type="presOf" srcId="{6B2ED344-7D77-4C6F-B65D-1DA5627B3721}" destId="{DBCA49D3-31DC-418A-AF36-F2D7C8F6CD47}" srcOrd="0" destOrd="0" presId="urn:microsoft.com/office/officeart/2005/8/layout/vList5"/>
    <dgm:cxn modelId="{FBEB42AB-4348-4F54-92FB-52573E81BC03}" srcId="{7FFA1D18-00A6-4785-AF36-65A8B5689BEB}" destId="{6B2ED344-7D77-4C6F-B65D-1DA5627B3721}" srcOrd="1" destOrd="0" parTransId="{995BB640-3893-4898-95B0-761FCDE685DB}" sibTransId="{7945CE97-9148-40ED-B9E9-DEB31E487267}"/>
    <dgm:cxn modelId="{C9EBEAD5-D97F-4D8D-9D64-2AA2D1481F36}" type="presOf" srcId="{AD60E63B-9793-4DBF-9988-A18098B78492}" destId="{EB003D83-99D3-41C8-96D6-4954BA332582}" srcOrd="0" destOrd="0" presId="urn:microsoft.com/office/officeart/2005/8/layout/vList5"/>
    <dgm:cxn modelId="{C6CC191B-5A3B-4085-A70E-F5BAA9468EA9}" type="presOf" srcId="{7FFA1D18-00A6-4785-AF36-65A8B5689BEB}" destId="{B210D508-1D38-473E-86AB-6A945B3D3A6D}" srcOrd="0" destOrd="0" presId="urn:microsoft.com/office/officeart/2005/8/layout/vList5"/>
    <dgm:cxn modelId="{0E1655B0-3BD0-424A-A2F0-115BC1FA3FBC}" srcId="{7FFA1D18-00A6-4785-AF36-65A8B5689BEB}" destId="{EBCC93E4-4A7C-4451-A529-D6C53043DA70}" srcOrd="0" destOrd="0" parTransId="{0B0BBD84-61F2-453D-A1A2-5A6120962806}" sibTransId="{A1D91480-B820-416F-800D-36FEBCA74055}"/>
    <dgm:cxn modelId="{8E523B07-26EF-4C9A-A225-417F8C84D426}" type="presParOf" srcId="{B210D508-1D38-473E-86AB-6A945B3D3A6D}" destId="{14B8D508-E348-4F78-9F0E-D26C2D9DD4CB}" srcOrd="0" destOrd="0" presId="urn:microsoft.com/office/officeart/2005/8/layout/vList5"/>
    <dgm:cxn modelId="{3A8EC135-6D19-42EC-A1BD-07B9CA27207D}" type="presParOf" srcId="{14B8D508-E348-4F78-9F0E-D26C2D9DD4CB}" destId="{AC2C2A45-7D53-4072-B4DE-627D09F1AA75}" srcOrd="0" destOrd="0" presId="urn:microsoft.com/office/officeart/2005/8/layout/vList5"/>
    <dgm:cxn modelId="{3DCD0B1E-375D-4A0B-B08B-8D96AF0B7A15}" type="presParOf" srcId="{14B8D508-E348-4F78-9F0E-D26C2D9DD4CB}" destId="{F2DB3719-F454-4108-8157-71061BB565B4}" srcOrd="1" destOrd="0" presId="urn:microsoft.com/office/officeart/2005/8/layout/vList5"/>
    <dgm:cxn modelId="{8BAD15CB-37E2-47FB-BB80-56D3D5B70F26}" type="presParOf" srcId="{B210D508-1D38-473E-86AB-6A945B3D3A6D}" destId="{9256AE90-C9E7-456F-A8F5-7735EE8503C7}" srcOrd="1" destOrd="0" presId="urn:microsoft.com/office/officeart/2005/8/layout/vList5"/>
    <dgm:cxn modelId="{C8CE54D0-DC6F-4423-A8A9-BC0B0D607556}" type="presParOf" srcId="{B210D508-1D38-473E-86AB-6A945B3D3A6D}" destId="{938B0B19-1BCA-4386-BDDB-5CDE14888CF9}" srcOrd="2" destOrd="0" presId="urn:microsoft.com/office/officeart/2005/8/layout/vList5"/>
    <dgm:cxn modelId="{EDCE3B1E-A8C0-4100-8935-389FBB3EC54C}" type="presParOf" srcId="{938B0B19-1BCA-4386-BDDB-5CDE14888CF9}" destId="{DBCA49D3-31DC-418A-AF36-F2D7C8F6CD47}" srcOrd="0" destOrd="0" presId="urn:microsoft.com/office/officeart/2005/8/layout/vList5"/>
    <dgm:cxn modelId="{6C4C7B84-73AA-4F2C-9317-F1E4A772B577}" type="presParOf" srcId="{938B0B19-1BCA-4386-BDDB-5CDE14888CF9}" destId="{487B50AA-5845-43A6-8E50-D6C8AB95084B}" srcOrd="1" destOrd="0" presId="urn:microsoft.com/office/officeart/2005/8/layout/vList5"/>
    <dgm:cxn modelId="{81BB1EC2-A06C-4B09-967C-4EEB4A0AAC43}" type="presParOf" srcId="{B210D508-1D38-473E-86AB-6A945B3D3A6D}" destId="{B5F8727E-64D1-42CA-B2B7-086EA46BD7F0}" srcOrd="3" destOrd="0" presId="urn:microsoft.com/office/officeart/2005/8/layout/vList5"/>
    <dgm:cxn modelId="{32FCED79-1B5F-4AE6-B7DE-DA351AFBC99C}" type="presParOf" srcId="{B210D508-1D38-473E-86AB-6A945B3D3A6D}" destId="{2F1E1AE1-E872-4489-956D-3174A5C99244}" srcOrd="4" destOrd="0" presId="urn:microsoft.com/office/officeart/2005/8/layout/vList5"/>
    <dgm:cxn modelId="{6BC5830D-3C03-484C-A242-D16874EF0A42}" type="presParOf" srcId="{2F1E1AE1-E872-4489-956D-3174A5C99244}" destId="{DE0E6771-5338-43EE-B2FA-1F20778BC98E}" srcOrd="0" destOrd="0" presId="urn:microsoft.com/office/officeart/2005/8/layout/vList5"/>
    <dgm:cxn modelId="{447AD453-7471-4719-98AF-04F784B16426}" type="presParOf" srcId="{2F1E1AE1-E872-4489-956D-3174A5C99244}" destId="{EB003D83-99D3-41C8-96D6-4954BA332582}" srcOrd="1" destOrd="0" presId="urn:microsoft.com/office/officeart/2005/8/layout/vList5"/>
  </dgm:cxnLst>
  <dgm:bg/>
  <dgm:whole/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7FFA1D18-00A6-4785-AF36-65A8B5689BEB}" type="doc">
      <dgm:prSet loTypeId="urn:microsoft.com/office/officeart/2005/8/layout/vList5" loCatId="list" qsTypeId="urn:microsoft.com/office/officeart/2005/8/quickstyle/simple3" qsCatId="simple" csTypeId="urn:microsoft.com/office/officeart/2005/8/colors/colorful1" csCatId="colorful" phldr="1"/>
      <dgm:spPr/>
      <dgm:t>
        <a:bodyPr/>
        <a:lstStyle/>
        <a:p>
          <a:endParaRPr lang="th-TH"/>
        </a:p>
      </dgm:t>
    </dgm:pt>
    <dgm:pt modelId="{EBCC93E4-4A7C-4451-A529-D6C53043DA70}">
      <dgm:prSet phldrT="[Text]" custT="1">
        <dgm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algn="ctr"/>
          <a:r>
            <a:rPr lang="en-US" sz="2800" b="0" dirty="0" smtClean="0">
              <a:latin typeface="Tahoma" pitchFamily="34" charset="0"/>
              <a:ea typeface="Tahoma" pitchFamily="34" charset="0"/>
              <a:cs typeface="Tahoma" pitchFamily="34" charset="0"/>
            </a:rPr>
            <a:t>Code </a:t>
          </a:r>
          <a:r>
            <a:rPr lang="th-TH" sz="2800" b="0" dirty="0" smtClean="0">
              <a:latin typeface="Tahoma" pitchFamily="34" charset="0"/>
              <a:ea typeface="Tahoma" pitchFamily="34" charset="0"/>
              <a:cs typeface="Tahoma" pitchFamily="34" charset="0"/>
            </a:rPr>
            <a:t>ผิดหลักการ?</a:t>
          </a:r>
        </a:p>
      </dgm:t>
    </dgm:pt>
    <dgm:pt modelId="{0B0BBD84-61F2-453D-A1A2-5A6120962806}" type="parTrans" cxnId="{0E1655B0-3BD0-424A-A2F0-115BC1FA3FBC}">
      <dgm:prSet/>
      <dgm:spPr/>
      <dgm:t>
        <a:bodyPr/>
        <a:lstStyle/>
        <a:p>
          <a:endParaRPr lang="th-TH" sz="28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A1D91480-B820-416F-800D-36FEBCA74055}" type="sibTrans" cxnId="{0E1655B0-3BD0-424A-A2F0-115BC1FA3FBC}">
      <dgm:prSet/>
      <dgm:spPr/>
      <dgm:t>
        <a:bodyPr/>
        <a:lstStyle/>
        <a:p>
          <a:endParaRPr lang="th-TH" sz="28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B3E21459-E110-4F60-AE5C-AD60B0D3E8F1}">
      <dgm:prSet phldrT="[Text]"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3200" b="1" dirty="0" smtClean="0">
              <a:latin typeface="TH Niramit AS" pitchFamily="2" charset="-34"/>
              <a:cs typeface="TH Niramit AS" pitchFamily="2" charset="-34"/>
            </a:rPr>
            <a:t>25. </a:t>
          </a:r>
          <a:r>
            <a:rPr lang="en-US" sz="3200" b="1" dirty="0" err="1" smtClean="0">
              <a:latin typeface="TH Niramit AS" pitchFamily="2" charset="-34"/>
              <a:cs typeface="TH Niramit AS" pitchFamily="2" charset="-34"/>
            </a:rPr>
            <a:t>PDx</a:t>
          </a:r>
          <a:r>
            <a:rPr lang="en-US" sz="3200" b="1" dirty="0" smtClean="0">
              <a:latin typeface="TH Niramit AS" pitchFamily="2" charset="-34"/>
              <a:cs typeface="TH Niramit AS" pitchFamily="2" charset="-34"/>
            </a:rPr>
            <a:t>=</a:t>
          </a:r>
          <a:r>
            <a:rPr lang="th-TH" sz="3200" b="1" dirty="0" smtClean="0">
              <a:latin typeface="TH Niramit AS" pitchFamily="2" charset="-34"/>
              <a:cs typeface="TH Niramit AS" pitchFamily="2" charset="-34"/>
            </a:rPr>
            <a:t> </a:t>
          </a:r>
          <a:r>
            <a:rPr lang="en-US" sz="3200" b="1" dirty="0" smtClean="0">
              <a:latin typeface="TH Niramit AS" pitchFamily="2" charset="-34"/>
              <a:cs typeface="TH Niramit AS" pitchFamily="2" charset="-34"/>
            </a:rPr>
            <a:t>Z380 </a:t>
          </a:r>
          <a:r>
            <a:rPr lang="th-TH" sz="3200" b="1" dirty="0" smtClean="0">
              <a:latin typeface="TH Niramit AS" pitchFamily="2" charset="-34"/>
              <a:cs typeface="TH Niramit AS" pitchFamily="2" charset="-34"/>
            </a:rPr>
            <a:t>แต่มีโรครองเป็น </a:t>
          </a:r>
          <a:r>
            <a:rPr lang="en-US" sz="3200" b="1" dirty="0" smtClean="0">
              <a:latin typeface="TH Niramit AS" pitchFamily="2" charset="-34"/>
              <a:cs typeface="TH Niramit AS" pitchFamily="2" charset="-34"/>
            </a:rPr>
            <a:t>P05*,P07* </a:t>
          </a:r>
          <a:r>
            <a:rPr lang="th-TH" sz="3200" b="1" dirty="0" smtClean="0">
              <a:latin typeface="TH Niramit AS" pitchFamily="2" charset="-34"/>
              <a:cs typeface="TH Niramit AS" pitchFamily="2" charset="-34"/>
            </a:rPr>
            <a:t>วันนอนน้อย</a:t>
          </a:r>
          <a:endParaRPr lang="th-TH" sz="3200" b="1" dirty="0">
            <a:latin typeface="TH Niramit AS" pitchFamily="2" charset="-34"/>
            <a:ea typeface="Tahoma" pitchFamily="34" charset="0"/>
            <a:cs typeface="TH Niramit AS" pitchFamily="2" charset="-34"/>
          </a:endParaRPr>
        </a:p>
      </dgm:t>
    </dgm:pt>
    <dgm:pt modelId="{392543D8-D8CF-4941-8BE5-0C479EA3F3E5}" type="parTrans" cxnId="{F6DD9F74-E3EB-4237-93BD-F3B8719EE233}">
      <dgm:prSet/>
      <dgm:spPr/>
      <dgm:t>
        <a:bodyPr/>
        <a:lstStyle/>
        <a:p>
          <a:endParaRPr lang="th-TH" sz="28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084B9638-81B8-46FC-B9DE-A84F9A273214}" type="sibTrans" cxnId="{F6DD9F74-E3EB-4237-93BD-F3B8719EE233}">
      <dgm:prSet/>
      <dgm:spPr/>
      <dgm:t>
        <a:bodyPr/>
        <a:lstStyle/>
        <a:p>
          <a:endParaRPr lang="th-TH" sz="28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6B2ED344-7D77-4C6F-B65D-1DA5627B3721}">
      <dgm:prSet phldrT="[Text]" custT="1">
        <dgm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pPr algn="l"/>
          <a:r>
            <a:rPr lang="th-TH" sz="2800" b="0" dirty="0" smtClean="0">
              <a:latin typeface="Tahoma" pitchFamily="34" charset="0"/>
              <a:ea typeface="Tahoma" pitchFamily="34" charset="0"/>
              <a:cs typeface="Tahoma" pitchFamily="34" charset="0"/>
            </a:rPr>
            <a:t>ตรวจสอบการให้ </a:t>
          </a:r>
          <a:r>
            <a:rPr lang="en-US" sz="2800" b="0" dirty="0" smtClean="0">
              <a:latin typeface="Tahoma" pitchFamily="34" charset="0"/>
              <a:ea typeface="Tahoma" pitchFamily="34" charset="0"/>
              <a:cs typeface="Tahoma" pitchFamily="34" charset="0"/>
            </a:rPr>
            <a:t>blood transfusion, Erythropoietin, </a:t>
          </a:r>
          <a:r>
            <a:rPr lang="en-US" sz="2800" b="0" dirty="0" err="1" smtClean="0">
              <a:latin typeface="Tahoma" pitchFamily="34" charset="0"/>
              <a:ea typeface="Tahoma" pitchFamily="34" charset="0"/>
              <a:cs typeface="Tahoma" pitchFamily="34" charset="0"/>
            </a:rPr>
            <a:t>Hct</a:t>
          </a:r>
          <a:r>
            <a:rPr lang="en-US" sz="2800" b="0" dirty="0" smtClean="0">
              <a:latin typeface="Tahoma" pitchFamily="34" charset="0"/>
              <a:ea typeface="Tahoma" pitchFamily="34" charset="0"/>
              <a:cs typeface="Tahoma" pitchFamily="34" charset="0"/>
            </a:rPr>
            <a:t>/</a:t>
          </a:r>
          <a:r>
            <a:rPr lang="en-US" sz="2800" b="0" dirty="0" err="1" smtClean="0">
              <a:latin typeface="Tahoma" pitchFamily="34" charset="0"/>
              <a:ea typeface="Tahoma" pitchFamily="34" charset="0"/>
              <a:cs typeface="Tahoma" pitchFamily="34" charset="0"/>
            </a:rPr>
            <a:t>Hb</a:t>
          </a:r>
          <a:r>
            <a:rPr lang="en-US" sz="2800" b="0" dirty="0" smtClean="0">
              <a:latin typeface="Tahoma" pitchFamily="34" charset="0"/>
              <a:ea typeface="Tahoma" pitchFamily="34" charset="0"/>
              <a:cs typeface="Tahoma" pitchFamily="34" charset="0"/>
            </a:rPr>
            <a:t>, </a:t>
          </a:r>
          <a:endParaRPr lang="th-TH" sz="2800" b="0" dirty="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995BB640-3893-4898-95B0-761FCDE685DB}" type="parTrans" cxnId="{FBEB42AB-4348-4F54-92FB-52573E81BC03}">
      <dgm:prSet/>
      <dgm:spPr/>
      <dgm:t>
        <a:bodyPr/>
        <a:lstStyle/>
        <a:p>
          <a:endParaRPr lang="th-TH" sz="28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7945CE97-9148-40ED-B9E9-DEB31E487267}" type="sibTrans" cxnId="{FBEB42AB-4348-4F54-92FB-52573E81BC03}">
      <dgm:prSet/>
      <dgm:spPr/>
      <dgm:t>
        <a:bodyPr/>
        <a:lstStyle/>
        <a:p>
          <a:endParaRPr lang="th-TH" sz="28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4C0A977B-41D7-4227-9AF3-AA45AA07F9A7}">
      <dgm:prSet phldrT="[Text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3200" b="1" dirty="0" smtClean="0">
              <a:latin typeface="TH Niramit AS" pitchFamily="2" charset="-34"/>
              <a:cs typeface="TH Niramit AS" pitchFamily="2" charset="-34"/>
            </a:rPr>
            <a:t>26. </a:t>
          </a:r>
          <a:r>
            <a:rPr lang="en-US" sz="3200" b="1" dirty="0" err="1" smtClean="0">
              <a:latin typeface="TH Niramit AS" pitchFamily="2" charset="-34"/>
              <a:cs typeface="TH Niramit AS" pitchFamily="2" charset="-34"/>
            </a:rPr>
            <a:t>SDx</a:t>
          </a:r>
          <a:r>
            <a:rPr lang="en-US" sz="3200" b="1" dirty="0" smtClean="0">
              <a:latin typeface="TH Niramit AS" pitchFamily="2" charset="-34"/>
              <a:cs typeface="TH Niramit AS" pitchFamily="2" charset="-34"/>
            </a:rPr>
            <a:t>=</a:t>
          </a:r>
          <a:r>
            <a:rPr lang="th-TH" sz="3200" b="1" dirty="0" smtClean="0">
              <a:latin typeface="TH Niramit AS" pitchFamily="2" charset="-34"/>
              <a:cs typeface="TH Niramit AS" pitchFamily="2" charset="-34"/>
            </a:rPr>
            <a:t> </a:t>
          </a:r>
          <a:r>
            <a:rPr lang="en-US" sz="3200" b="1" dirty="0" smtClean="0">
              <a:latin typeface="TH Niramit AS" pitchFamily="2" charset="-34"/>
              <a:cs typeface="TH Niramit AS" pitchFamily="2" charset="-34"/>
            </a:rPr>
            <a:t>D630</a:t>
          </a:r>
          <a:r>
            <a:rPr lang="th-TH" sz="3200" b="1" dirty="0" smtClean="0">
              <a:latin typeface="TH Niramit AS" pitchFamily="2" charset="-34"/>
              <a:cs typeface="TH Niramit AS" pitchFamily="2" charset="-34"/>
            </a:rPr>
            <a:t> </a:t>
          </a:r>
          <a:r>
            <a:rPr lang="en-US" sz="3200" b="1" dirty="0" smtClean="0">
              <a:latin typeface="TH Niramit AS" pitchFamily="2" charset="-34"/>
              <a:cs typeface="TH Niramit AS" pitchFamily="2" charset="-34"/>
            </a:rPr>
            <a:t>,</a:t>
          </a:r>
          <a:r>
            <a:rPr lang="th-TH" sz="3200" b="1" dirty="0" smtClean="0">
              <a:latin typeface="TH Niramit AS" pitchFamily="2" charset="-34"/>
              <a:cs typeface="TH Niramit AS" pitchFamily="2" charset="-34"/>
            </a:rPr>
            <a:t> </a:t>
          </a:r>
          <a:r>
            <a:rPr lang="en-US" sz="3200" b="1" dirty="0" smtClean="0">
              <a:latin typeface="TH Niramit AS" pitchFamily="2" charset="-34"/>
              <a:cs typeface="TH Niramit AS" pitchFamily="2" charset="-34"/>
            </a:rPr>
            <a:t>D638 (anemia</a:t>
          </a:r>
          <a:r>
            <a:rPr lang="th-TH" sz="3200" b="1" dirty="0" smtClean="0">
              <a:latin typeface="TH Niramit AS" pitchFamily="2" charset="-34"/>
              <a:cs typeface="TH Niramit AS" pitchFamily="2" charset="-34"/>
            </a:rPr>
            <a:t>ในโรคมะเร็ง</a:t>
          </a:r>
          <a:r>
            <a:rPr lang="en-US" sz="3200" b="1" dirty="0" smtClean="0">
              <a:latin typeface="TH Niramit AS" pitchFamily="2" charset="-34"/>
              <a:cs typeface="TH Niramit AS" pitchFamily="2" charset="-34"/>
            </a:rPr>
            <a:t>/</a:t>
          </a:r>
          <a:r>
            <a:rPr lang="th-TH" sz="3200" b="1" dirty="0" smtClean="0">
              <a:latin typeface="TH Niramit AS" pitchFamily="2" charset="-34"/>
              <a:cs typeface="TH Niramit AS" pitchFamily="2" charset="-34"/>
            </a:rPr>
            <a:t>โรคเรื้อรัง</a:t>
          </a:r>
          <a:r>
            <a:rPr lang="en-US" sz="3200" b="1" dirty="0" smtClean="0">
              <a:latin typeface="TH Niramit AS" pitchFamily="2" charset="-34"/>
              <a:cs typeface="TH Niramit AS" pitchFamily="2" charset="-34"/>
            </a:rPr>
            <a:t>) </a:t>
          </a:r>
          <a:r>
            <a:rPr lang="th-TH" sz="3200" b="1" dirty="0" smtClean="0">
              <a:latin typeface="TH Niramit AS" pitchFamily="2" charset="-34"/>
              <a:cs typeface="TH Niramit AS" pitchFamily="2" charset="-34"/>
            </a:rPr>
            <a:t>ไม่มีหัตถการให้เลือด</a:t>
          </a:r>
          <a:endParaRPr lang="th-TH" sz="3200" b="1" dirty="0">
            <a:latin typeface="TH Niramit AS" pitchFamily="2" charset="-34"/>
            <a:ea typeface="Tahoma" pitchFamily="34" charset="0"/>
            <a:cs typeface="TH Niramit AS" pitchFamily="2" charset="-34"/>
          </a:endParaRPr>
        </a:p>
      </dgm:t>
    </dgm:pt>
    <dgm:pt modelId="{C42FA46F-753B-4896-A8BC-D5ADEDD7472D}" type="parTrans" cxnId="{935EA1CA-7212-4519-9370-27C84F945795}">
      <dgm:prSet/>
      <dgm:spPr/>
      <dgm:t>
        <a:bodyPr/>
        <a:lstStyle/>
        <a:p>
          <a:endParaRPr lang="th-TH" sz="28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918AB0B0-1E4A-49A1-8319-7B5EA9BC1E7E}" type="sibTrans" cxnId="{935EA1CA-7212-4519-9370-27C84F945795}">
      <dgm:prSet/>
      <dgm:spPr/>
      <dgm:t>
        <a:bodyPr/>
        <a:lstStyle/>
        <a:p>
          <a:endParaRPr lang="th-TH" sz="28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76B6EB3D-1C56-489D-BDE4-0B9307675F82}">
      <dgm:prSet phldrT="[Text]" custT="1">
        <dgm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dgm:style>
      </dgm:prSet>
      <dgm:spPr/>
      <dgm:t>
        <a:bodyPr/>
        <a:lstStyle/>
        <a:p>
          <a:pPr algn="l"/>
          <a:r>
            <a:rPr lang="en-US" sz="2800" dirty="0" smtClean="0">
              <a:latin typeface="Tahoma" pitchFamily="34" charset="0"/>
              <a:ea typeface="Tahoma" pitchFamily="34" charset="0"/>
              <a:cs typeface="Tahoma" pitchFamily="34" charset="0"/>
            </a:rPr>
            <a:t>Code </a:t>
          </a:r>
          <a:r>
            <a:rPr lang="th-TH" sz="2800" dirty="0" smtClean="0">
              <a:latin typeface="Tahoma" pitchFamily="34" charset="0"/>
              <a:ea typeface="Tahoma" pitchFamily="34" charset="0"/>
              <a:cs typeface="Tahoma" pitchFamily="34" charset="0"/>
            </a:rPr>
            <a:t>ผิดไม่ใช่รหัส </a:t>
          </a:r>
          <a:r>
            <a:rPr lang="en-US" sz="2800" dirty="0" smtClean="0">
              <a:latin typeface="Tahoma" pitchFamily="34" charset="0"/>
              <a:ea typeface="Tahoma" pitchFamily="34" charset="0"/>
              <a:cs typeface="Tahoma" pitchFamily="34" charset="0"/>
            </a:rPr>
            <a:t>Obstetrics</a:t>
          </a:r>
          <a:endParaRPr lang="th-TH" sz="2800" dirty="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ACA29FA8-D714-4ED2-BFEC-26963987BB69}" type="parTrans" cxnId="{8FD49BA5-825D-46EE-AA22-5DC02856B151}">
      <dgm:prSet/>
      <dgm:spPr/>
      <dgm:t>
        <a:bodyPr/>
        <a:lstStyle/>
        <a:p>
          <a:endParaRPr lang="th-TH" sz="28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447A1389-4096-4622-BC1E-301BBBFEF9A4}" type="sibTrans" cxnId="{8FD49BA5-825D-46EE-AA22-5DC02856B151}">
      <dgm:prSet/>
      <dgm:spPr/>
      <dgm:t>
        <a:bodyPr/>
        <a:lstStyle/>
        <a:p>
          <a:endParaRPr lang="th-TH" sz="28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AD60E63B-9793-4DBF-9988-A18098B78492}">
      <dgm:prSet phldrT="[Text]" custT="1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3200" b="1" dirty="0" smtClean="0">
              <a:latin typeface="TH Niramit AS" pitchFamily="2" charset="-34"/>
              <a:cs typeface="TH Niramit AS" pitchFamily="2" charset="-34"/>
            </a:rPr>
            <a:t>27. </a:t>
          </a:r>
          <a:r>
            <a:rPr lang="en-US" sz="3200" b="1" dirty="0" err="1" smtClean="0">
              <a:latin typeface="TH Niramit AS" pitchFamily="2" charset="-34"/>
              <a:cs typeface="TH Niramit AS" pitchFamily="2" charset="-34"/>
            </a:rPr>
            <a:t>PDx</a:t>
          </a:r>
          <a:r>
            <a:rPr lang="en-US" sz="3200" b="1" dirty="0" smtClean="0">
              <a:latin typeface="TH Niramit AS" pitchFamily="2" charset="-34"/>
              <a:cs typeface="TH Niramit AS" pitchFamily="2" charset="-34"/>
            </a:rPr>
            <a:t>=</a:t>
          </a:r>
          <a:r>
            <a:rPr lang="th-TH" sz="3200" b="1" dirty="0" smtClean="0">
              <a:latin typeface="TH Niramit AS" pitchFamily="2" charset="-34"/>
              <a:cs typeface="TH Niramit AS" pitchFamily="2" charset="-34"/>
            </a:rPr>
            <a:t> </a:t>
          </a:r>
          <a:r>
            <a:rPr lang="en-US" sz="3200" b="1" dirty="0" smtClean="0">
              <a:latin typeface="TH Niramit AS" pitchFamily="2" charset="-34"/>
              <a:cs typeface="TH Niramit AS" pitchFamily="2" charset="-34"/>
            </a:rPr>
            <a:t>O800</a:t>
          </a:r>
          <a:r>
            <a:rPr lang="th-TH" sz="3200" b="1" dirty="0" smtClean="0">
              <a:latin typeface="TH Niramit AS" pitchFamily="2" charset="-34"/>
              <a:cs typeface="TH Niramit AS" pitchFamily="2" charset="-34"/>
            </a:rPr>
            <a:t>  หัตถการเป็น   </a:t>
          </a:r>
          <a:r>
            <a:rPr lang="en-US" sz="3200" b="1" dirty="0" smtClean="0">
              <a:latin typeface="TH Niramit AS" pitchFamily="2" charset="-34"/>
              <a:cs typeface="TH Niramit AS" pitchFamily="2" charset="-34"/>
            </a:rPr>
            <a:t>71.71 (Repair perineum)</a:t>
          </a:r>
          <a:endParaRPr lang="th-TH" sz="3200" b="1" dirty="0">
            <a:latin typeface="TH Niramit AS" pitchFamily="2" charset="-34"/>
            <a:ea typeface="Tahoma" pitchFamily="34" charset="0"/>
            <a:cs typeface="TH Niramit AS" pitchFamily="2" charset="-34"/>
          </a:endParaRPr>
        </a:p>
      </dgm:t>
    </dgm:pt>
    <dgm:pt modelId="{885D76BB-E990-4FAF-9A2F-EE0B03E17591}" type="parTrans" cxnId="{3C3736A8-4557-41E6-A4E9-74DBE0E8F087}">
      <dgm:prSet/>
      <dgm:spPr/>
      <dgm:t>
        <a:bodyPr/>
        <a:lstStyle/>
        <a:p>
          <a:endParaRPr lang="th-TH" sz="28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7D6A2994-6DEE-4AB3-B68E-F58BC150F611}" type="sibTrans" cxnId="{3C3736A8-4557-41E6-A4E9-74DBE0E8F087}">
      <dgm:prSet/>
      <dgm:spPr/>
      <dgm:t>
        <a:bodyPr/>
        <a:lstStyle/>
        <a:p>
          <a:endParaRPr lang="th-TH" sz="28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B210D508-1D38-473E-86AB-6A945B3D3A6D}" type="pres">
      <dgm:prSet presAssocID="{7FFA1D18-00A6-4785-AF36-65A8B5689BEB}" presName="Name0" presStyleCnt="0">
        <dgm:presLayoutVars>
          <dgm:dir val="rev"/>
          <dgm:animLvl val="lvl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14B8D508-E348-4F78-9F0E-D26C2D9DD4CB}" type="pres">
      <dgm:prSet presAssocID="{EBCC93E4-4A7C-4451-A529-D6C53043DA70}" presName="linNode" presStyleCnt="0"/>
      <dgm:spPr/>
    </dgm:pt>
    <dgm:pt modelId="{AC2C2A45-7D53-4072-B4DE-627D09F1AA75}" type="pres">
      <dgm:prSet presAssocID="{EBCC93E4-4A7C-4451-A529-D6C53043DA70}" presName="parentText" presStyleLbl="node1" presStyleIdx="0" presStyleCnt="3" custScaleX="106295" custScaleY="77820">
        <dgm:presLayoutVars>
          <dgm:chMax val="1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F2DB3719-F454-4108-8157-71061BB565B4}" type="pres">
      <dgm:prSet presAssocID="{EBCC93E4-4A7C-4451-A529-D6C53043DA70}" presName="descendantText" presStyleLbl="alignAccFollowNode1" presStyleIdx="0" presStyleCnt="3" custScaleY="88533" custLinFactNeighborX="-2458" custLinFactNeighborY="-396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9256AE90-C9E7-456F-A8F5-7735EE8503C7}" type="pres">
      <dgm:prSet presAssocID="{A1D91480-B820-416F-800D-36FEBCA74055}" presName="sp" presStyleCnt="0"/>
      <dgm:spPr/>
    </dgm:pt>
    <dgm:pt modelId="{938B0B19-1BCA-4386-BDDB-5CDE14888CF9}" type="pres">
      <dgm:prSet presAssocID="{6B2ED344-7D77-4C6F-B65D-1DA5627B3721}" presName="linNode" presStyleCnt="0"/>
      <dgm:spPr/>
    </dgm:pt>
    <dgm:pt modelId="{DBCA49D3-31DC-418A-AF36-F2D7C8F6CD47}" type="pres">
      <dgm:prSet presAssocID="{6B2ED344-7D77-4C6F-B65D-1DA5627B3721}" presName="parentText" presStyleLbl="node1" presStyleIdx="1" presStyleCnt="3" custScaleX="106268">
        <dgm:presLayoutVars>
          <dgm:chMax val="1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487B50AA-5845-43A6-8E50-D6C8AB95084B}" type="pres">
      <dgm:prSet presAssocID="{6B2ED344-7D77-4C6F-B65D-1DA5627B3721}" presName="descendantText" presStyleLbl="alignAccFollowNode1" presStyleIdx="1" presStyleCnt="3" custScaleY="114632" custLinFactNeighborX="-2746" custLinFactNeighborY="-78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B5F8727E-64D1-42CA-B2B7-086EA46BD7F0}" type="pres">
      <dgm:prSet presAssocID="{7945CE97-9148-40ED-B9E9-DEB31E487267}" presName="sp" presStyleCnt="0"/>
      <dgm:spPr/>
    </dgm:pt>
    <dgm:pt modelId="{2F1E1AE1-E872-4489-956D-3174A5C99244}" type="pres">
      <dgm:prSet presAssocID="{76B6EB3D-1C56-489D-BDE4-0B9307675F82}" presName="linNode" presStyleCnt="0"/>
      <dgm:spPr/>
    </dgm:pt>
    <dgm:pt modelId="{DE0E6771-5338-43EE-B2FA-1F20778BC98E}" type="pres">
      <dgm:prSet presAssocID="{76B6EB3D-1C56-489D-BDE4-0B9307675F82}" presName="parentText" presStyleLbl="node1" presStyleIdx="2" presStyleCnt="3" custScaleX="141683" custScaleY="80062">
        <dgm:presLayoutVars>
          <dgm:chMax val="1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EB003D83-99D3-41C8-96D6-4954BA332582}" type="pres">
      <dgm:prSet presAssocID="{76B6EB3D-1C56-489D-BDE4-0B9307675F82}" presName="descendantText" presStyleLbl="alignAccFollowNode1" presStyleIdx="2" presStyleCnt="3" custScaleX="128605" custLinFactNeighborX="-2458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0E1655B0-3BD0-424A-A2F0-115BC1FA3FBC}" srcId="{7FFA1D18-00A6-4785-AF36-65A8B5689BEB}" destId="{EBCC93E4-4A7C-4451-A529-D6C53043DA70}" srcOrd="0" destOrd="0" parTransId="{0B0BBD84-61F2-453D-A1A2-5A6120962806}" sibTransId="{A1D91480-B820-416F-800D-36FEBCA74055}"/>
    <dgm:cxn modelId="{14B70B3C-ED40-4D79-913B-3A5CB3691F1D}" type="presOf" srcId="{76B6EB3D-1C56-489D-BDE4-0B9307675F82}" destId="{DE0E6771-5338-43EE-B2FA-1F20778BC98E}" srcOrd="0" destOrd="0" presId="urn:microsoft.com/office/officeart/2005/8/layout/vList5"/>
    <dgm:cxn modelId="{FBEB42AB-4348-4F54-92FB-52573E81BC03}" srcId="{7FFA1D18-00A6-4785-AF36-65A8B5689BEB}" destId="{6B2ED344-7D77-4C6F-B65D-1DA5627B3721}" srcOrd="1" destOrd="0" parTransId="{995BB640-3893-4898-95B0-761FCDE685DB}" sibTransId="{7945CE97-9148-40ED-B9E9-DEB31E487267}"/>
    <dgm:cxn modelId="{00AA1854-6B18-4E2C-AAAD-1EFCB018FA8B}" type="presOf" srcId="{4C0A977B-41D7-4227-9AF3-AA45AA07F9A7}" destId="{487B50AA-5845-43A6-8E50-D6C8AB95084B}" srcOrd="0" destOrd="0" presId="urn:microsoft.com/office/officeart/2005/8/layout/vList5"/>
    <dgm:cxn modelId="{46EC228A-9F31-48A2-8EE3-14AB311007AD}" type="presOf" srcId="{B3E21459-E110-4F60-AE5C-AD60B0D3E8F1}" destId="{F2DB3719-F454-4108-8157-71061BB565B4}" srcOrd="0" destOrd="0" presId="urn:microsoft.com/office/officeart/2005/8/layout/vList5"/>
    <dgm:cxn modelId="{357F2DD5-7227-48F1-8298-7528375609F0}" type="presOf" srcId="{AD60E63B-9793-4DBF-9988-A18098B78492}" destId="{EB003D83-99D3-41C8-96D6-4954BA332582}" srcOrd="0" destOrd="0" presId="urn:microsoft.com/office/officeart/2005/8/layout/vList5"/>
    <dgm:cxn modelId="{F6DD9F74-E3EB-4237-93BD-F3B8719EE233}" srcId="{EBCC93E4-4A7C-4451-A529-D6C53043DA70}" destId="{B3E21459-E110-4F60-AE5C-AD60B0D3E8F1}" srcOrd="0" destOrd="0" parTransId="{392543D8-D8CF-4941-8BE5-0C479EA3F3E5}" sibTransId="{084B9638-81B8-46FC-B9DE-A84F9A273214}"/>
    <dgm:cxn modelId="{8FD49BA5-825D-46EE-AA22-5DC02856B151}" srcId="{7FFA1D18-00A6-4785-AF36-65A8B5689BEB}" destId="{76B6EB3D-1C56-489D-BDE4-0B9307675F82}" srcOrd="2" destOrd="0" parTransId="{ACA29FA8-D714-4ED2-BFEC-26963987BB69}" sibTransId="{447A1389-4096-4622-BC1E-301BBBFEF9A4}"/>
    <dgm:cxn modelId="{A897F628-4A0E-4745-A13A-74C6F0E17158}" type="presOf" srcId="{7FFA1D18-00A6-4785-AF36-65A8B5689BEB}" destId="{B210D508-1D38-473E-86AB-6A945B3D3A6D}" srcOrd="0" destOrd="0" presId="urn:microsoft.com/office/officeart/2005/8/layout/vList5"/>
    <dgm:cxn modelId="{3C3736A8-4557-41E6-A4E9-74DBE0E8F087}" srcId="{76B6EB3D-1C56-489D-BDE4-0B9307675F82}" destId="{AD60E63B-9793-4DBF-9988-A18098B78492}" srcOrd="0" destOrd="0" parTransId="{885D76BB-E990-4FAF-9A2F-EE0B03E17591}" sibTransId="{7D6A2994-6DEE-4AB3-B68E-F58BC150F611}"/>
    <dgm:cxn modelId="{935EA1CA-7212-4519-9370-27C84F945795}" srcId="{6B2ED344-7D77-4C6F-B65D-1DA5627B3721}" destId="{4C0A977B-41D7-4227-9AF3-AA45AA07F9A7}" srcOrd="0" destOrd="0" parTransId="{C42FA46F-753B-4896-A8BC-D5ADEDD7472D}" sibTransId="{918AB0B0-1E4A-49A1-8319-7B5EA9BC1E7E}"/>
    <dgm:cxn modelId="{E099EF54-1156-4F5D-B41D-AFD906C39E39}" type="presOf" srcId="{EBCC93E4-4A7C-4451-A529-D6C53043DA70}" destId="{AC2C2A45-7D53-4072-B4DE-627D09F1AA75}" srcOrd="0" destOrd="0" presId="urn:microsoft.com/office/officeart/2005/8/layout/vList5"/>
    <dgm:cxn modelId="{D5666C6E-51D9-46C0-A316-06396E637CB2}" type="presOf" srcId="{6B2ED344-7D77-4C6F-B65D-1DA5627B3721}" destId="{DBCA49D3-31DC-418A-AF36-F2D7C8F6CD47}" srcOrd="0" destOrd="0" presId="urn:microsoft.com/office/officeart/2005/8/layout/vList5"/>
    <dgm:cxn modelId="{50C26C55-0C82-465C-A027-E54CFF07B1EC}" type="presParOf" srcId="{B210D508-1D38-473E-86AB-6A945B3D3A6D}" destId="{14B8D508-E348-4F78-9F0E-D26C2D9DD4CB}" srcOrd="0" destOrd="0" presId="urn:microsoft.com/office/officeart/2005/8/layout/vList5"/>
    <dgm:cxn modelId="{7CDFE423-41FC-4EED-8CFB-EBC5B1D4175F}" type="presParOf" srcId="{14B8D508-E348-4F78-9F0E-D26C2D9DD4CB}" destId="{AC2C2A45-7D53-4072-B4DE-627D09F1AA75}" srcOrd="0" destOrd="0" presId="urn:microsoft.com/office/officeart/2005/8/layout/vList5"/>
    <dgm:cxn modelId="{C06FE28A-0FB1-463D-B76D-886757260844}" type="presParOf" srcId="{14B8D508-E348-4F78-9F0E-D26C2D9DD4CB}" destId="{F2DB3719-F454-4108-8157-71061BB565B4}" srcOrd="1" destOrd="0" presId="urn:microsoft.com/office/officeart/2005/8/layout/vList5"/>
    <dgm:cxn modelId="{C5FF4154-BE07-4655-91B0-F17A72F87547}" type="presParOf" srcId="{B210D508-1D38-473E-86AB-6A945B3D3A6D}" destId="{9256AE90-C9E7-456F-A8F5-7735EE8503C7}" srcOrd="1" destOrd="0" presId="urn:microsoft.com/office/officeart/2005/8/layout/vList5"/>
    <dgm:cxn modelId="{5B008D06-A028-4F8F-BF6F-903E3939CB12}" type="presParOf" srcId="{B210D508-1D38-473E-86AB-6A945B3D3A6D}" destId="{938B0B19-1BCA-4386-BDDB-5CDE14888CF9}" srcOrd="2" destOrd="0" presId="urn:microsoft.com/office/officeart/2005/8/layout/vList5"/>
    <dgm:cxn modelId="{66C88DDA-A068-4999-8B9B-DE0D525A70B5}" type="presParOf" srcId="{938B0B19-1BCA-4386-BDDB-5CDE14888CF9}" destId="{DBCA49D3-31DC-418A-AF36-F2D7C8F6CD47}" srcOrd="0" destOrd="0" presId="urn:microsoft.com/office/officeart/2005/8/layout/vList5"/>
    <dgm:cxn modelId="{54A17090-BB53-4C65-A64A-76E72C150C07}" type="presParOf" srcId="{938B0B19-1BCA-4386-BDDB-5CDE14888CF9}" destId="{487B50AA-5845-43A6-8E50-D6C8AB95084B}" srcOrd="1" destOrd="0" presId="urn:microsoft.com/office/officeart/2005/8/layout/vList5"/>
    <dgm:cxn modelId="{24245276-57A3-4EB1-9B33-3F2636D75BB5}" type="presParOf" srcId="{B210D508-1D38-473E-86AB-6A945B3D3A6D}" destId="{B5F8727E-64D1-42CA-B2B7-086EA46BD7F0}" srcOrd="3" destOrd="0" presId="urn:microsoft.com/office/officeart/2005/8/layout/vList5"/>
    <dgm:cxn modelId="{BB5EFCC3-9CFC-43F1-8D4F-3D13B0EDB5AD}" type="presParOf" srcId="{B210D508-1D38-473E-86AB-6A945B3D3A6D}" destId="{2F1E1AE1-E872-4489-956D-3174A5C99244}" srcOrd="4" destOrd="0" presId="urn:microsoft.com/office/officeart/2005/8/layout/vList5"/>
    <dgm:cxn modelId="{3AF76C61-9B4D-4C97-956D-B8543C380EF6}" type="presParOf" srcId="{2F1E1AE1-E872-4489-956D-3174A5C99244}" destId="{DE0E6771-5338-43EE-B2FA-1F20778BC98E}" srcOrd="0" destOrd="0" presId="urn:microsoft.com/office/officeart/2005/8/layout/vList5"/>
    <dgm:cxn modelId="{F90C1D0A-B84C-4A2E-8B8F-C2030861962A}" type="presParOf" srcId="{2F1E1AE1-E872-4489-956D-3174A5C99244}" destId="{EB003D83-99D3-41C8-96D6-4954BA332582}" srcOrd="1" destOrd="0" presId="urn:microsoft.com/office/officeart/2005/8/layout/vList5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e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png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image" Target="../media/image43.png"/></Relationships>
</file>

<file path=ppt/drawings/_rels/vmlDrawing9.v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image" Target="../media/image46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575" cy="511175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l">
              <a:defRPr sz="1300">
                <a:cs typeface="Angsana New" pitchFamily="18" charset="-34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021138" y="0"/>
            <a:ext cx="3076575" cy="511175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r">
              <a:defRPr sz="1300">
                <a:cs typeface="Angsana New" pitchFamily="18" charset="-34"/>
              </a:defRPr>
            </a:lvl1pPr>
          </a:lstStyle>
          <a:p>
            <a:pPr>
              <a:defRPr/>
            </a:pPr>
            <a:fld id="{793D9EDF-899E-46F9-96B6-B0D8680F71A4}" type="datetimeFigureOut">
              <a:rPr lang="en-US"/>
              <a:pPr>
                <a:defRPr/>
              </a:pPr>
              <a:t>9/14/2011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721850"/>
            <a:ext cx="3076575" cy="511175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l">
              <a:defRPr sz="1300">
                <a:cs typeface="Angsana New" pitchFamily="18" charset="-34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021138" y="9721850"/>
            <a:ext cx="3076575" cy="511175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r">
              <a:defRPr sz="1300">
                <a:cs typeface="Angsana New" pitchFamily="18" charset="-34"/>
              </a:defRPr>
            </a:lvl1pPr>
          </a:lstStyle>
          <a:p>
            <a:pPr>
              <a:defRPr/>
            </a:pPr>
            <a:fld id="{1D959C09-DF25-4763-9024-380D61199A5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575" cy="511175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1138" y="0"/>
            <a:ext cx="3076575" cy="511175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  <a:cs typeface="+mn-cs"/>
              </a:defRPr>
            </a:lvl1pPr>
          </a:lstStyle>
          <a:p>
            <a:pPr>
              <a:defRPr/>
            </a:pPr>
            <a:fld id="{38BD79CB-08BA-480B-B1D5-4664C624C5CF}" type="datetimeFigureOut">
              <a:rPr lang="th-TH"/>
              <a:pPr>
                <a:defRPr/>
              </a:pPr>
              <a:t>14/09/54</a:t>
            </a:fld>
            <a:endParaRPr lang="th-TH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92188" y="768350"/>
            <a:ext cx="5114925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48" tIns="49524" rIns="99048" bIns="49524" rtlCol="0" anchor="ctr"/>
          <a:lstStyle/>
          <a:p>
            <a:pPr lvl="0"/>
            <a:endParaRPr lang="th-TH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9613" y="4860925"/>
            <a:ext cx="5680075" cy="4605338"/>
          </a:xfrm>
          <a:prstGeom prst="rect">
            <a:avLst/>
          </a:prstGeom>
        </p:spPr>
        <p:txBody>
          <a:bodyPr vert="horz" lIns="99048" tIns="49524" rIns="99048" bIns="49524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th-TH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6575" cy="511175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1138" y="9721850"/>
            <a:ext cx="3076575" cy="511175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  <a:cs typeface="+mn-cs"/>
              </a:defRPr>
            </a:lvl1pPr>
          </a:lstStyle>
          <a:p>
            <a:pPr>
              <a:defRPr/>
            </a:pPr>
            <a:fld id="{B2F018FD-E8A8-4E04-9F2A-3EB8C9D5F724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650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th-TH" smtClean="0"/>
          </a:p>
        </p:txBody>
      </p:sp>
      <p:sp>
        <p:nvSpPr>
          <p:cNvPr id="27651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AEE840E-EAFC-4B7B-8215-B0CA61052738}" type="slidenum">
              <a:rPr lang="en-US" sz="1100" smtClean="0">
                <a:solidFill>
                  <a:srgbClr val="000000"/>
                </a:solidFill>
                <a:latin typeface="Tahoma" pitchFamily="34" charset="0"/>
                <a:cs typeface="Tahoma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12</a:t>
            </a:fld>
            <a:endParaRPr lang="en-US" sz="1100" smtClean="0">
              <a:solidFill>
                <a:srgbClr val="000000"/>
              </a:solidFill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9AE9F6DF-4B21-45C0-971F-D2D70E55FE7A}" type="slidenum">
              <a:rPr lang="en-US" smtClean="0">
                <a:latin typeface="Arial" charset="0"/>
              </a:rPr>
              <a:pPr>
                <a:defRPr/>
              </a:pPr>
              <a:t>63</a:t>
            </a:fld>
            <a:endParaRPr lang="th-TH" smtClean="0">
              <a:latin typeface="Arial" charset="0"/>
            </a:endParaRPr>
          </a:p>
        </p:txBody>
      </p:sp>
      <p:sp>
        <p:nvSpPr>
          <p:cNvPr id="706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06457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08025" y="4859338"/>
            <a:ext cx="5683250" cy="4608512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smtClean="0">
              <a:latin typeface="Arial" charset="0"/>
              <a:cs typeface="Cordia New" pitchFamily="34" charset="-34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46023C-3951-44AC-8B1E-B4AC467453E0}" type="datetimeFigureOut">
              <a:rPr lang="th-TH"/>
              <a:pPr>
                <a:defRPr/>
              </a:pPr>
              <a:t>14/09/54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A65F23-361B-455F-9A68-998A14C390AF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D3B658-694E-4C2D-9515-BCDAC37B389E}" type="datetimeFigureOut">
              <a:rPr lang="th-TH"/>
              <a:pPr>
                <a:defRPr/>
              </a:pPr>
              <a:t>14/09/54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E9F48D-22B2-4498-AAB5-6F17C82E5D41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EC9003-72E4-482B-A6BE-0CB041E5E2E4}" type="datetimeFigureOut">
              <a:rPr lang="th-TH"/>
              <a:pPr>
                <a:defRPr/>
              </a:pPr>
              <a:t>14/09/54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5DEE64-9FD8-4A06-9E7B-38F15FD3AA07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CF803A-C650-47BC-94F4-F293D530E78E}" type="datetimeFigureOut">
              <a:rPr lang="th-TH"/>
              <a:pPr>
                <a:defRPr/>
              </a:pPr>
              <a:t>14/09/54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44BE40-D166-4FF3-BC8A-C9EED66A8807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FE99C9-52D6-4D30-85CE-B4C91B0966A0}" type="datetimeFigureOut">
              <a:rPr lang="th-TH"/>
              <a:pPr>
                <a:defRPr/>
              </a:pPr>
              <a:t>14/09/54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42C750-7E35-4680-BE58-7F7107929D93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B4CD64-D857-4529-A39B-E0A45E772BEF}" type="datetimeFigureOut">
              <a:rPr lang="th-TH"/>
              <a:pPr>
                <a:defRPr/>
              </a:pPr>
              <a:t>14/09/54</a:t>
            </a:fld>
            <a:endParaRPr lang="th-TH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1E7F89-2972-4480-B2C5-C3619E8441A8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4FD4F9-E3C3-412C-95BA-769C48A99A4C}" type="datetimeFigureOut">
              <a:rPr lang="th-TH"/>
              <a:pPr>
                <a:defRPr/>
              </a:pPr>
              <a:t>14/09/54</a:t>
            </a:fld>
            <a:endParaRPr lang="th-TH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3F7FFB-CE92-4F75-9650-678B842BA3FD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D2FFCF-D2AB-4A4F-AF00-36F8AF71889D}" type="datetimeFigureOut">
              <a:rPr lang="th-TH"/>
              <a:pPr>
                <a:defRPr/>
              </a:pPr>
              <a:t>14/09/54</a:t>
            </a:fld>
            <a:endParaRPr lang="th-TH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F27ACF-3070-4B8C-AB5D-6005B5CE308E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EBF86F-16F5-4E51-A2EF-00C9AE7F5DDA}" type="datetimeFigureOut">
              <a:rPr lang="th-TH"/>
              <a:pPr>
                <a:defRPr/>
              </a:pPr>
              <a:t>14/09/54</a:t>
            </a:fld>
            <a:endParaRPr lang="th-TH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2D596F-4FE2-4D1F-B945-41EC443BA3E4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F9B32C-12C7-4CA0-B7F8-D546AEBC214A}" type="datetimeFigureOut">
              <a:rPr lang="th-TH"/>
              <a:pPr>
                <a:defRPr/>
              </a:pPr>
              <a:t>14/09/54</a:t>
            </a:fld>
            <a:endParaRPr lang="th-TH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45FD39-CEB7-4EBD-A7D5-6D2F56BFAC4C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th-TH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9154EF-FB9F-4F56-8EAD-01224983A95B}" type="datetimeFigureOut">
              <a:rPr lang="th-TH"/>
              <a:pPr>
                <a:defRPr/>
              </a:pPr>
              <a:t>14/09/54</a:t>
            </a:fld>
            <a:endParaRPr lang="th-TH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1D8D1F-FEDD-4A04-9A9A-A405C774EC41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th-TH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Microsoft Sans Serif" pitchFamily="34" charset="0"/>
                <a:cs typeface="Microsoft Sans Serif" pitchFamily="34" charset="0"/>
              </a:defRPr>
            </a:lvl1pPr>
          </a:lstStyle>
          <a:p>
            <a:pPr>
              <a:defRPr/>
            </a:pPr>
            <a:fld id="{80A30A54-CEC1-494D-88E5-F268C820667C}" type="datetimeFigureOut">
              <a:rPr lang="th-TH"/>
              <a:pPr>
                <a:defRPr/>
              </a:pPr>
              <a:t>14/09/54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Microsoft Sans Serif" pitchFamily="34" charset="0"/>
                <a:cs typeface="Microsoft Sans Serif" pitchFamily="34" charset="0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Microsoft Sans Serif" pitchFamily="34" charset="0"/>
                <a:cs typeface="Microsoft Sans Serif" pitchFamily="34" charset="0"/>
              </a:defRPr>
            </a:lvl1pPr>
          </a:lstStyle>
          <a:p>
            <a:pPr>
              <a:defRPr/>
            </a:pPr>
            <a:fld id="{78DB228C-174E-443E-8AD4-F4D9AC1E9A58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Microsoft Sans Serif" pitchFamily="34" charset="0"/>
          <a:ea typeface="+mj-ea"/>
          <a:cs typeface="Microsoft Sans Serif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  <a:cs typeface="Microsoft Sans Serif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  <a:cs typeface="Microsoft Sans Serif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  <a:cs typeface="Microsoft Sans Serif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  <a:cs typeface="Microsoft Sans Serif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  <a:cs typeface="Microsoft Sans Serif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  <a:cs typeface="Microsoft Sans Serif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  <a:cs typeface="Microsoft Sans Serif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  <a:cs typeface="Microsoft Sans Serif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Microsoft Sans Serif" pitchFamily="34" charset="0"/>
          <a:ea typeface="+mn-ea"/>
          <a:cs typeface="Microsoft Sans Serif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Microsoft Sans Serif" pitchFamily="34" charset="0"/>
          <a:ea typeface="+mn-ea"/>
          <a:cs typeface="Microsoft Sans Serif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Microsoft Sans Serif" pitchFamily="34" charset="0"/>
          <a:ea typeface="+mn-ea"/>
          <a:cs typeface="Microsoft Sans Serif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Microsoft Sans Serif" pitchFamily="34" charset="0"/>
          <a:ea typeface="+mn-ea"/>
          <a:cs typeface="Microsoft Sans Serif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Microsoft Sans Serif" pitchFamily="34" charset="0"/>
          <a:ea typeface="+mn-ea"/>
          <a:cs typeface="Microsoft Sans Serif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gif"/><Relationship Id="rId7" Type="http://schemas.openxmlformats.org/officeDocument/2006/relationships/image" Target="../media/image1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10" Type="http://schemas.openxmlformats.org/officeDocument/2006/relationships/image" Target="../media/image16.jpeg"/><Relationship Id="rId4" Type="http://schemas.openxmlformats.org/officeDocument/2006/relationships/image" Target="../media/image10.jpeg"/><Relationship Id="rId9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7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7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7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7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7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7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7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1.xml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7.xml"/><Relationship Id="rId5" Type="http://schemas.openxmlformats.org/officeDocument/2006/relationships/diagramColors" Target="../diagrams/colors11.xml"/><Relationship Id="rId4" Type="http://schemas.openxmlformats.org/officeDocument/2006/relationships/diagramQuickStyle" Target="../diagrams/quickStyle1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2.xml"/><Relationship Id="rId2" Type="http://schemas.openxmlformats.org/officeDocument/2006/relationships/diagramData" Target="../diagrams/data12.xml"/><Relationship Id="rId1" Type="http://schemas.openxmlformats.org/officeDocument/2006/relationships/slideLayout" Target="../slideLayouts/slideLayout7.xml"/><Relationship Id="rId5" Type="http://schemas.openxmlformats.org/officeDocument/2006/relationships/diagramColors" Target="../diagrams/colors12.xml"/><Relationship Id="rId4" Type="http://schemas.openxmlformats.org/officeDocument/2006/relationships/diagramQuickStyle" Target="../diagrams/quickStyle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7" Type="http://schemas.openxmlformats.org/officeDocument/2006/relationships/image" Target="../media/image24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3.jpeg"/><Relationship Id="rId5" Type="http://schemas.openxmlformats.org/officeDocument/2006/relationships/hyperlink" Target="http://en.wikipedia.org/wiki/Image:Insulin_pump_with_infusion_set.jpg" TargetMode="External"/><Relationship Id="rId4" Type="http://schemas.openxmlformats.org/officeDocument/2006/relationships/oleObject" Target="../embeddings/oleObject2.bin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26.jpe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gif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5" Type="http://schemas.openxmlformats.org/officeDocument/2006/relationships/oleObject" Target="../embeddings/oleObject8.bin"/><Relationship Id="rId4" Type="http://schemas.openxmlformats.org/officeDocument/2006/relationships/oleObject" Target="../embeddings/oleObject7.bin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5" Type="http://schemas.openxmlformats.org/officeDocument/2006/relationships/oleObject" Target="../embeddings/oleObject12.bin"/><Relationship Id="rId4" Type="http://schemas.openxmlformats.org/officeDocument/2006/relationships/oleObject" Target="../embeddings/oleObject11.bin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.vml"/><Relationship Id="rId5" Type="http://schemas.openxmlformats.org/officeDocument/2006/relationships/oleObject" Target="../embeddings/oleObject15.bin"/><Relationship Id="rId4" Type="http://schemas.openxmlformats.org/officeDocument/2006/relationships/oleObject" Target="../embeddings/oleObject14.bin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.vml"/><Relationship Id="rId4" Type="http://schemas.openxmlformats.org/officeDocument/2006/relationships/oleObject" Target="../embeddings/oleObject17.bin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4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0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008.jp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-32" y="0"/>
            <a:ext cx="4238625" cy="6858000"/>
          </a:xfrm>
          <a:prstGeom prst="rect">
            <a:avLst/>
          </a:prstGeom>
          <a:noFill/>
          <a:ln w="9525">
            <a:solidFill>
              <a:srgbClr val="FF3399"/>
            </a:solidFill>
            <a:miter lim="800000"/>
            <a:headEnd/>
            <a:tailEnd/>
          </a:ln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794160" y="5586257"/>
            <a:ext cx="57785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2400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icrosoft Sans Serif" pitchFamily="34" charset="0"/>
                <a:cs typeface="Microsoft Sans Serif" pitchFamily="34" charset="0"/>
              </a:rPr>
              <a:t>Bureau of Claim and Medical Audit</a:t>
            </a:r>
          </a:p>
          <a:p>
            <a:pPr algn="ctr">
              <a:defRPr/>
            </a:pPr>
            <a:r>
              <a:rPr lang="en-US" sz="2400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icrosoft Sans Serif" pitchFamily="34" charset="0"/>
                <a:cs typeface="Microsoft Sans Serif" pitchFamily="34" charset="0"/>
              </a:rPr>
              <a:t>National Health Security Office</a:t>
            </a:r>
          </a:p>
          <a:p>
            <a:pPr algn="ctr">
              <a:defRPr/>
            </a:pPr>
            <a:r>
              <a:rPr lang="en-US" sz="2400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icrosoft Sans Serif" pitchFamily="34" charset="0"/>
                <a:cs typeface="Microsoft Sans Serif" pitchFamily="34" charset="0"/>
              </a:rPr>
              <a:t>(CMA: NHSO)</a:t>
            </a:r>
            <a:endParaRPr lang="th-TH" sz="240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Microsoft Sans Serif" pitchFamily="34" charset="0"/>
              <a:cs typeface="Microsoft Sans Serif" pitchFamily="34" charset="0"/>
            </a:endParaRPr>
          </a:p>
        </p:txBody>
      </p:sp>
      <p:pic>
        <p:nvPicPr>
          <p:cNvPr id="15363" name="รูปภาพ 3" descr="LOGO_THA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43500" y="285750"/>
            <a:ext cx="3357563" cy="150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ounded Rectangle 6"/>
          <p:cNvSpPr/>
          <p:nvPr/>
        </p:nvSpPr>
        <p:spPr>
          <a:xfrm>
            <a:off x="2254234" y="2601906"/>
            <a:ext cx="6715172" cy="2286016"/>
          </a:xfrm>
          <a:prstGeom prst="roundRect">
            <a:avLst/>
          </a:prstGeom>
          <a:solidFill>
            <a:srgbClr val="FF00FF"/>
          </a:solidFill>
          <a:ln>
            <a:solidFill>
              <a:srgbClr val="0000CC"/>
            </a:solidFill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4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H Niramit AS" pitchFamily="2" charset="-34"/>
              <a:cs typeface="TH Niramit AS" pitchFamily="2" charset="-34"/>
            </a:endParaRPr>
          </a:p>
          <a:p>
            <a:pPr algn="ctr">
              <a:defRPr/>
            </a:pPr>
            <a:r>
              <a:rPr lang="th-TH" sz="4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H Niramit AS" pitchFamily="2" charset="-34"/>
                <a:cs typeface="TH Niramit AS" pitchFamily="2" charset="-34"/>
              </a:rPr>
              <a:t>การอบรม </a:t>
            </a:r>
            <a:r>
              <a:rPr lang="en-US" sz="4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H Niramit AS" pitchFamily="2" charset="-34"/>
                <a:cs typeface="TH Niramit AS" pitchFamily="2" charset="-34"/>
              </a:rPr>
              <a:t>Advance ICD-10 </a:t>
            </a:r>
            <a:r>
              <a:rPr lang="th-TH" sz="4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H Niramit AS" pitchFamily="2" charset="-34"/>
                <a:cs typeface="TH Niramit AS" pitchFamily="2" charset="-34"/>
              </a:rPr>
              <a:t>รุ่นที่ 3</a:t>
            </a:r>
            <a:endParaRPr lang="en-US" sz="4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H Niramit AS" pitchFamily="2" charset="-34"/>
              <a:cs typeface="TH Niramit AS" pitchFamily="2" charset="-34"/>
            </a:endParaRPr>
          </a:p>
          <a:p>
            <a:pPr algn="ctr">
              <a:defRPr/>
            </a:pPr>
            <a:r>
              <a:rPr lang="th-TH" sz="4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H Niramit AS" pitchFamily="2" charset="-34"/>
                <a:cs typeface="TH Niramit AS" pitchFamily="2" charset="-34"/>
              </a:rPr>
              <a:t>วันที่  14 กันยายน   2554</a:t>
            </a:r>
            <a:endParaRPr lang="en-US" sz="4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H Niramit AS" pitchFamily="2" charset="-34"/>
              <a:cs typeface="TH Niramit AS" pitchFamily="2" charset="-34"/>
            </a:endParaRPr>
          </a:p>
          <a:p>
            <a:pPr algn="ctr">
              <a:defRPr/>
            </a:pPr>
            <a:r>
              <a:rPr lang="th-TH" sz="4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H Niramit AS" pitchFamily="2" charset="-34"/>
                <a:cs typeface="TH Niramit AS" pitchFamily="2" charset="-34"/>
              </a:rPr>
              <a:t>ณ โรงแรมดิเอมเมอรัล  รัชดา กรุงเทพฯ</a:t>
            </a:r>
            <a:endParaRPr lang="en-US" sz="4400" b="1" dirty="0">
              <a:latin typeface="TH Niramit AS" pitchFamily="2" charset="-34"/>
              <a:cs typeface="TH Niramit AS" pitchFamily="2" charset="-34"/>
            </a:endParaRPr>
          </a:p>
          <a:p>
            <a:pPr algn="ctr">
              <a:defRPr/>
            </a:pPr>
            <a:r>
              <a:rPr lang="th-TH" sz="4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H Niramit AS" pitchFamily="2" charset="-34"/>
                <a:cs typeface="TH Niramit AS" pitchFamily="2" charset="-34"/>
              </a:rPr>
              <a:t> </a:t>
            </a:r>
            <a:endParaRPr lang="en-US" sz="4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H Niramit AS" pitchFamily="2" charset="-34"/>
              <a:cs typeface="TH Niramit AS" pitchFamily="2" charset="-3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158" y="928670"/>
            <a:ext cx="8229600" cy="857256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eaLnBrk="1" hangingPunct="1">
              <a:defRPr/>
            </a:pPr>
            <a:r>
              <a:rPr lang="th-TH" sz="5400" b="1" dirty="0" smtClean="0">
                <a:ln w="11430">
                  <a:solidFill>
                    <a:srgbClr val="FF0000"/>
                  </a:solidFill>
                </a:ln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H Niramit AS" pitchFamily="2" charset="-34"/>
                <a:ea typeface="Tahoma" pitchFamily="34" charset="0"/>
                <a:cs typeface="TH Niramit AS" pitchFamily="2" charset="-34"/>
              </a:rPr>
              <a:t>ข้อควรระวังในการนำส่งข้อมูล</a:t>
            </a:r>
            <a:endParaRPr lang="en-US" sz="5400" b="1" dirty="0">
              <a:ln w="11430">
                <a:solidFill>
                  <a:srgbClr val="FF0000"/>
                </a:solidFill>
              </a:ln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H Niramit AS" pitchFamily="2" charset="-34"/>
              <a:ea typeface="Tahoma" pitchFamily="34" charset="0"/>
              <a:cs typeface="TH Niramit AS" pitchFamily="2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58" y="1785926"/>
            <a:ext cx="8501122" cy="4786346"/>
          </a:xfr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eaLnBrk="1" hangingPunct="1">
              <a:buFont typeface="Arial" charset="0"/>
              <a:buNone/>
              <a:defRPr/>
            </a:pPr>
            <a:r>
              <a:rPr lang="en-US" sz="44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ERROR</a:t>
            </a:r>
            <a:r>
              <a:rPr lang="en-US" sz="4400" b="1" dirty="0" smtClean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4400" b="1" dirty="0" smtClean="0">
                <a:latin typeface="TH SarabunPSK" pitchFamily="34" charset="-34"/>
                <a:cs typeface="TH SarabunPSK" pitchFamily="34" charset="-34"/>
              </a:rPr>
              <a:t>จากการบันทึกข้อมูลผิดพลาดที่พบบ่อยได้แก่</a:t>
            </a:r>
          </a:p>
          <a:p>
            <a:pPr eaLnBrk="1" hangingPunct="1">
              <a:buFont typeface="Arial" charset="0"/>
              <a:buNone/>
              <a:defRPr/>
            </a:pPr>
            <a:r>
              <a:rPr lang="en-US" sz="4400" b="1" dirty="0" smtClean="0">
                <a:latin typeface="TH SarabunPSK" pitchFamily="34" charset="-34"/>
                <a:cs typeface="TH SarabunPSK" pitchFamily="34" charset="-34"/>
              </a:rPr>
              <a:t>	      - Age</a:t>
            </a:r>
            <a:endParaRPr lang="th-TH" sz="4400" b="1" dirty="0" smtClean="0">
              <a:latin typeface="TH SarabunPSK" pitchFamily="34" charset="-34"/>
              <a:cs typeface="TH SarabunPSK" pitchFamily="34" charset="-34"/>
            </a:endParaRPr>
          </a:p>
          <a:p>
            <a:pPr eaLnBrk="1" hangingPunct="1">
              <a:buFont typeface="Arial" charset="0"/>
              <a:buNone/>
              <a:defRPr/>
            </a:pPr>
            <a:r>
              <a:rPr lang="th-TH" sz="4400" b="1" dirty="0" smtClean="0">
                <a:latin typeface="TH SarabunPSK" pitchFamily="34" charset="-34"/>
                <a:cs typeface="TH SarabunPSK" pitchFamily="34" charset="-34"/>
              </a:rPr>
              <a:t>	</a:t>
            </a:r>
            <a:r>
              <a:rPr lang="en-US" sz="4400" b="1" dirty="0" smtClean="0">
                <a:latin typeface="TH SarabunPSK" pitchFamily="34" charset="-34"/>
                <a:cs typeface="TH SarabunPSK" pitchFamily="34" charset="-34"/>
              </a:rPr>
              <a:t>      - Admission-Discharge day</a:t>
            </a:r>
          </a:p>
          <a:p>
            <a:pPr eaLnBrk="1" hangingPunct="1">
              <a:buFont typeface="Arial" charset="0"/>
              <a:buNone/>
              <a:defRPr/>
            </a:pPr>
            <a:r>
              <a:rPr lang="en-US" sz="4400" b="1" dirty="0" smtClean="0">
                <a:latin typeface="TH SarabunPSK" pitchFamily="34" charset="-34"/>
                <a:cs typeface="TH SarabunPSK" pitchFamily="34" charset="-34"/>
              </a:rPr>
              <a:t>         - Leave day</a:t>
            </a:r>
          </a:p>
          <a:p>
            <a:pPr eaLnBrk="1" hangingPunct="1">
              <a:buFont typeface="Arial" charset="0"/>
              <a:buNone/>
              <a:defRPr/>
            </a:pPr>
            <a:r>
              <a:rPr lang="en-US" sz="4400" b="1" dirty="0" smtClean="0">
                <a:latin typeface="TH SarabunPSK" pitchFamily="34" charset="-34"/>
                <a:cs typeface="TH SarabunPSK" pitchFamily="34" charset="-34"/>
              </a:rPr>
              <a:t>	     </a:t>
            </a:r>
            <a:r>
              <a:rPr lang="th-TH" sz="4400" b="1" dirty="0" smtClean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en-US" sz="4400" b="1" dirty="0" smtClean="0">
                <a:latin typeface="TH SarabunPSK" pitchFamily="34" charset="-34"/>
                <a:cs typeface="TH SarabunPSK" pitchFamily="34" charset="-34"/>
              </a:rPr>
              <a:t>-</a:t>
            </a:r>
            <a:r>
              <a:rPr lang="th-TH" sz="4400" b="1" dirty="0" smtClean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en-US" sz="4400" b="1" dirty="0" smtClean="0">
                <a:latin typeface="TH SarabunPSK" pitchFamily="34" charset="-34"/>
                <a:cs typeface="TH SarabunPSK" pitchFamily="34" charset="-34"/>
              </a:rPr>
              <a:t>Birth weight</a:t>
            </a:r>
            <a:endParaRPr lang="th-TH" sz="4400" b="1" dirty="0" smtClean="0">
              <a:latin typeface="TH SarabunPSK" pitchFamily="34" charset="-34"/>
              <a:cs typeface="TH SarabunPSK" pitchFamily="34" charset="-34"/>
            </a:endParaRPr>
          </a:p>
          <a:p>
            <a:pPr eaLnBrk="1" hangingPunct="1">
              <a:buFont typeface="Arial" charset="0"/>
              <a:buNone/>
              <a:defRPr/>
            </a:pPr>
            <a:r>
              <a:rPr lang="en-US" sz="4400" b="1" dirty="0" smtClean="0">
                <a:latin typeface="TH SarabunPSK" pitchFamily="34" charset="-34"/>
                <a:cs typeface="TH SarabunPSK" pitchFamily="34" charset="-34"/>
              </a:rPr>
              <a:t>	     </a:t>
            </a:r>
            <a:r>
              <a:rPr lang="th-TH" sz="4400" b="1" dirty="0" smtClean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en-US" sz="4400" b="1" dirty="0" smtClean="0">
                <a:latin typeface="TH SarabunPSK" pitchFamily="34" charset="-34"/>
                <a:cs typeface="TH SarabunPSK" pitchFamily="34" charset="-34"/>
              </a:rPr>
              <a:t>- Discharge type/status</a:t>
            </a:r>
            <a:endParaRPr lang="en-US" sz="4400" b="1" dirty="0"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24581" name="Picture 2" descr="D:\Data\Animation2\Word &amp; Bullet\Caution-01-june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57875" y="4214813"/>
            <a:ext cx="2143125" cy="1643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158" y="928670"/>
            <a:ext cx="8229600" cy="857256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eaLnBrk="1" hangingPunct="1">
              <a:defRPr/>
            </a:pPr>
            <a:r>
              <a:rPr lang="th-TH" sz="5400" b="1" dirty="0" smtClean="0">
                <a:ln w="11430">
                  <a:solidFill>
                    <a:srgbClr val="FF0000"/>
                  </a:solidFill>
                </a:ln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H Niramit AS" pitchFamily="2" charset="-34"/>
                <a:ea typeface="Tahoma" pitchFamily="34" charset="0"/>
                <a:cs typeface="TH Niramit AS" pitchFamily="2" charset="-34"/>
              </a:rPr>
              <a:t>ข้อควรระวังในการนำส่งข้อมูล</a:t>
            </a:r>
            <a:endParaRPr lang="en-US" sz="5400" b="1" dirty="0">
              <a:ln w="11430">
                <a:solidFill>
                  <a:srgbClr val="FF0000"/>
                </a:solidFill>
              </a:ln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H Niramit AS" pitchFamily="2" charset="-34"/>
              <a:ea typeface="Tahoma" pitchFamily="34" charset="0"/>
              <a:cs typeface="TH Niramit AS" pitchFamily="2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58" y="1785926"/>
            <a:ext cx="8501122" cy="4786346"/>
          </a:xfr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marL="216000" indent="0" eaLnBrk="1" hangingPunct="1">
              <a:spcBef>
                <a:spcPts val="600"/>
              </a:spcBef>
              <a:spcAft>
                <a:spcPts val="600"/>
              </a:spcAft>
              <a:defRPr/>
            </a:pPr>
            <a:r>
              <a:rPr lang="en-US" sz="36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Admission weight (</a:t>
            </a:r>
            <a:r>
              <a:rPr lang="th-TH" sz="36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เด็กแรกเกิด</a:t>
            </a:r>
            <a:r>
              <a:rPr lang="en-US" sz="36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-</a:t>
            </a:r>
            <a:r>
              <a:rPr lang="th-TH" sz="36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1ปี) </a:t>
            </a:r>
            <a:r>
              <a:rPr lang="en-US" sz="36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Kg </a:t>
            </a:r>
          </a:p>
          <a:p>
            <a:pPr marL="616050" lvl="1" indent="0" eaLnBrk="1" hangingPunct="1">
              <a:spcBef>
                <a:spcPts val="0"/>
              </a:spcBef>
              <a:defRPr/>
            </a:pPr>
            <a:r>
              <a:rPr lang="en-US" sz="36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 </a:t>
            </a:r>
            <a:r>
              <a:rPr lang="th-TH" sz="36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อายุ 1 วัน –1 เดือน ต้องถูกต้อง</a:t>
            </a:r>
          </a:p>
          <a:p>
            <a:pPr marL="616050" lvl="1" indent="0" eaLnBrk="1" hangingPunct="1">
              <a:spcBef>
                <a:spcPts val="0"/>
              </a:spcBef>
              <a:defRPr/>
            </a:pPr>
            <a:r>
              <a:rPr lang="th-TH" sz="36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อายุ &gt;1 เดือน –1 ปี ผิดพลาดไม่เกิน 0.1 </a:t>
            </a:r>
            <a:r>
              <a:rPr lang="en-US" sz="36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Kg.</a:t>
            </a:r>
            <a:endParaRPr lang="th-TH" sz="3600" b="1" dirty="0" smtClean="0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  <a:p>
            <a:pPr marL="216000" indent="0" eaLnBrk="1" hangingPunct="1">
              <a:spcBef>
                <a:spcPts val="600"/>
              </a:spcBef>
              <a:spcAft>
                <a:spcPts val="600"/>
              </a:spcAft>
              <a:defRPr/>
            </a:pPr>
            <a:r>
              <a:rPr lang="en-US" sz="36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Leave day = </a:t>
            </a:r>
            <a:r>
              <a:rPr lang="th-TH" sz="36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จำนวนวันที่ผู้ป่วยลากลับบ้าน นับตั้งแต่ </a:t>
            </a:r>
            <a:r>
              <a:rPr lang="en-US" sz="36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24 </a:t>
            </a:r>
            <a:r>
              <a:rPr lang="th-TH" sz="36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ชม.ขึ้นไป ถือว่าเป็น </a:t>
            </a:r>
            <a:r>
              <a:rPr lang="en-US" sz="36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1 </a:t>
            </a:r>
            <a:r>
              <a:rPr lang="th-TH" sz="36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วัน</a:t>
            </a:r>
          </a:p>
          <a:p>
            <a:pPr marL="216000" indent="0" eaLnBrk="1" hangingPunct="1">
              <a:spcBef>
                <a:spcPts val="600"/>
              </a:spcBef>
              <a:spcAft>
                <a:spcPts val="600"/>
              </a:spcAft>
              <a:defRPr/>
            </a:pPr>
            <a:r>
              <a:rPr lang="th-TH" sz="36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en-US" sz="36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Date admit, Date discharge, Discharge status/type </a:t>
            </a:r>
            <a:r>
              <a:rPr lang="th-TH" sz="36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หลักฐานต่อไปนี้ประกอบคือ ฟอร์มปรอท , </a:t>
            </a:r>
            <a:r>
              <a:rPr lang="en-US" sz="36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Nurse’s note</a:t>
            </a:r>
            <a:r>
              <a:rPr lang="th-TH" sz="36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 </a:t>
            </a:r>
            <a:r>
              <a:rPr lang="en-US" sz="36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Doctor order</a:t>
            </a:r>
            <a:r>
              <a:rPr lang="th-TH" sz="36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ต้องตรงกัน</a:t>
            </a:r>
          </a:p>
          <a:p>
            <a:pPr eaLnBrk="1" hangingPunct="1">
              <a:buFont typeface="Arial" charset="0"/>
              <a:buNone/>
              <a:defRPr/>
            </a:pPr>
            <a:endParaRPr lang="en-US" sz="4400" b="1" dirty="0">
              <a:latin typeface="TH SarabunPSK" pitchFamily="34" charset="-34"/>
              <a:cs typeface="TH SarabunPSK" pitchFamily="34" charset="-3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71438"/>
            <a:ext cx="9144000" cy="785794"/>
          </a:xfrm>
          <a:prstGeom prst="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h-TH" sz="4400" b="1" dirty="0">
                <a:solidFill>
                  <a:srgbClr val="FFFF00"/>
                </a:solidFill>
                <a:latin typeface="TH Niramit AS" pitchFamily="2" charset="-34"/>
                <a:cs typeface="TH Niramit AS" pitchFamily="2" charset="-34"/>
              </a:rPr>
              <a:t>สิ่งที่คาดหวังสำหรับข้อมูลรหัสโรค/รหัสหัตถการ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42875" y="857250"/>
            <a:ext cx="8836025" cy="60325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357188" indent="-357188">
              <a:spcBef>
                <a:spcPts val="1200"/>
              </a:spcBef>
              <a:buFontTx/>
              <a:buBlip>
                <a:blip r:embed="rId3"/>
              </a:buBlip>
              <a:defRPr/>
            </a:pPr>
            <a:r>
              <a:rPr lang="th-TH" sz="3200" b="1" dirty="0">
                <a:solidFill>
                  <a:srgbClr val="0000CC"/>
                </a:solidFill>
                <a:latin typeface="TH SarabunPSK" pitchFamily="34" charset="-34"/>
                <a:cs typeface="TH SarabunPSK" pitchFamily="34" charset="-34"/>
              </a:rPr>
              <a:t>ถูกต้องตามกฎของ </a:t>
            </a:r>
            <a:r>
              <a:rPr lang="en-US" sz="3200" b="1" dirty="0">
                <a:solidFill>
                  <a:srgbClr val="0000CC"/>
                </a:solidFill>
                <a:latin typeface="TH SarabunPSK" pitchFamily="34" charset="-34"/>
                <a:cs typeface="TH SarabunPSK" pitchFamily="34" charset="-34"/>
              </a:rPr>
              <a:t>ICD </a:t>
            </a:r>
          </a:p>
          <a:p>
            <a:pPr marL="814388" lvl="2" indent="-357188">
              <a:spcBef>
                <a:spcPts val="600"/>
              </a:spcBef>
              <a:buFont typeface="Wingdings" pitchFamily="2" charset="2"/>
              <a:buChar char="Ø"/>
              <a:defRPr/>
            </a:pPr>
            <a:r>
              <a:rPr lang="en-US" b="1" dirty="0">
                <a:solidFill>
                  <a:srgbClr val="0000CC"/>
                </a:solidFill>
                <a:latin typeface="TH SarabunPSK" pitchFamily="34" charset="-34"/>
                <a:cs typeface="TH SarabunPSK" pitchFamily="34" charset="-34"/>
              </a:rPr>
              <a:t>Global rules</a:t>
            </a:r>
            <a:r>
              <a:rPr lang="en-US" b="1" i="1" dirty="0">
                <a:solidFill>
                  <a:srgbClr val="0000CC"/>
                </a:solidFill>
                <a:latin typeface="TH SarabunPSK" pitchFamily="34" charset="-34"/>
                <a:cs typeface="TH SarabunPSK" pitchFamily="34" charset="-34"/>
              </a:rPr>
              <a:t>: Instruction manual (ICD -10 </a:t>
            </a:r>
            <a:r>
              <a:rPr lang="en-US" b="1" i="1" dirty="0" err="1">
                <a:solidFill>
                  <a:srgbClr val="0000CC"/>
                </a:solidFill>
                <a:latin typeface="TH SarabunPSK" pitchFamily="34" charset="-34"/>
                <a:cs typeface="TH SarabunPSK" pitchFamily="34" charset="-34"/>
              </a:rPr>
              <a:t>Vol</a:t>
            </a:r>
            <a:r>
              <a:rPr lang="en-US" b="1" i="1" dirty="0">
                <a:solidFill>
                  <a:srgbClr val="0000CC"/>
                </a:solidFill>
                <a:latin typeface="TH SarabunPSK" pitchFamily="34" charset="-34"/>
                <a:cs typeface="TH SarabunPSK" pitchFamily="34" charset="-34"/>
              </a:rPr>
              <a:t> .2), ICD-9-CM official guidelines)</a:t>
            </a:r>
          </a:p>
          <a:p>
            <a:pPr marL="814388" lvl="2" indent="-357188">
              <a:spcBef>
                <a:spcPts val="600"/>
              </a:spcBef>
              <a:buFont typeface="Wingdings" pitchFamily="2" charset="2"/>
              <a:buChar char="Ø"/>
              <a:defRPr/>
            </a:pPr>
            <a:r>
              <a:rPr lang="en-US" b="1" dirty="0">
                <a:solidFill>
                  <a:srgbClr val="0000CC"/>
                </a:solidFill>
                <a:latin typeface="TH SarabunPSK" pitchFamily="34" charset="-34"/>
                <a:cs typeface="TH SarabunPSK" pitchFamily="34" charset="-34"/>
              </a:rPr>
              <a:t>Local rules: </a:t>
            </a:r>
            <a:r>
              <a:rPr lang="en-US" b="1" i="1" dirty="0">
                <a:solidFill>
                  <a:srgbClr val="0000CC"/>
                </a:solidFill>
                <a:latin typeface="TH SarabunPSK" pitchFamily="34" charset="-34"/>
                <a:cs typeface="TH SarabunPSK" pitchFamily="34" charset="-34"/>
              </a:rPr>
              <a:t>Standard coding guidelines</a:t>
            </a:r>
          </a:p>
          <a:p>
            <a:pPr marL="357188" indent="-357188">
              <a:spcBef>
                <a:spcPts val="600"/>
              </a:spcBef>
              <a:buFontTx/>
              <a:buBlip>
                <a:blip r:embed="rId3"/>
              </a:buBlip>
              <a:defRPr/>
            </a:pPr>
            <a:r>
              <a:rPr lang="th-TH" sz="3200" b="1" dirty="0">
                <a:solidFill>
                  <a:srgbClr val="0000CC"/>
                </a:solidFill>
                <a:latin typeface="TH SarabunPSK" pitchFamily="34" charset="-34"/>
                <a:cs typeface="TH SarabunPSK" pitchFamily="34" charset="-34"/>
              </a:rPr>
              <a:t>ถูกต้องตามหลักเกณฑ์การตรวจข้อมูล</a:t>
            </a:r>
            <a:r>
              <a:rPr lang="en-US" sz="3200" b="1" dirty="0">
                <a:solidFill>
                  <a:srgbClr val="0000CC"/>
                </a:solidFill>
                <a:latin typeface="TH SarabunPSK" pitchFamily="34" charset="-34"/>
                <a:cs typeface="TH SarabunPSK" pitchFamily="34" charset="-34"/>
              </a:rPr>
              <a:t>: </a:t>
            </a:r>
            <a:endParaRPr lang="en-US" sz="3600" b="1" dirty="0">
              <a:solidFill>
                <a:srgbClr val="0000CC"/>
              </a:solidFill>
              <a:latin typeface="TH SarabunPSK" pitchFamily="34" charset="-34"/>
              <a:cs typeface="TH SarabunPSK" pitchFamily="34" charset="-34"/>
            </a:endParaRPr>
          </a:p>
          <a:p>
            <a:pPr marL="357188" indent="-357188">
              <a:defRPr/>
            </a:pPr>
            <a:r>
              <a:rPr lang="en-US" sz="3600" b="1" dirty="0">
                <a:solidFill>
                  <a:srgbClr val="0000CC"/>
                </a:solidFill>
                <a:latin typeface="TH SarabunPSK" pitchFamily="34" charset="-34"/>
                <a:cs typeface="TH SarabunPSK" pitchFamily="34" charset="-34"/>
              </a:rPr>
              <a:t>	 	</a:t>
            </a:r>
            <a:r>
              <a:rPr lang="en-US" b="1" dirty="0">
                <a:solidFill>
                  <a:srgbClr val="0000CC"/>
                </a:solidFill>
                <a:latin typeface="TH SarabunPSK" pitchFamily="34" charset="-34"/>
                <a:cs typeface="TH SarabunPSK" pitchFamily="34" charset="-34"/>
              </a:rPr>
              <a:t>Data edit </a:t>
            </a:r>
            <a:r>
              <a:rPr lang="th-TH" b="1" dirty="0">
                <a:solidFill>
                  <a:srgbClr val="0000CC"/>
                </a:solidFill>
                <a:latin typeface="TH SarabunPSK" pitchFamily="34" charset="-34"/>
                <a:cs typeface="TH SarabunPSK" pitchFamily="34" charset="-34"/>
              </a:rPr>
              <a:t>ของ </a:t>
            </a:r>
            <a:r>
              <a:rPr lang="en-US" b="1" dirty="0">
                <a:solidFill>
                  <a:srgbClr val="0000CC"/>
                </a:solidFill>
                <a:latin typeface="TH SarabunPSK" pitchFamily="34" charset="-34"/>
                <a:cs typeface="TH SarabunPSK" pitchFamily="34" charset="-34"/>
              </a:rPr>
              <a:t>DRG </a:t>
            </a:r>
            <a:r>
              <a:rPr lang="en-US" b="1" i="1" dirty="0">
                <a:solidFill>
                  <a:srgbClr val="0000CC"/>
                </a:solidFill>
                <a:latin typeface="TH SarabunPSK" pitchFamily="34" charset="-34"/>
                <a:cs typeface="TH SarabunPSK" pitchFamily="34" charset="-34"/>
              </a:rPr>
              <a:t>(</a:t>
            </a:r>
            <a:r>
              <a:rPr lang="th-TH" b="1" i="1" dirty="0" err="1">
                <a:solidFill>
                  <a:srgbClr val="0000CC"/>
                </a:solidFill>
                <a:latin typeface="TH SarabunPSK" pitchFamily="34" charset="-34"/>
                <a:cs typeface="TH SarabunPSK" pitchFamily="34" charset="-34"/>
              </a:rPr>
              <a:t>สกส.</a:t>
            </a:r>
            <a:r>
              <a:rPr lang="en-US" b="1" i="1" dirty="0">
                <a:solidFill>
                  <a:srgbClr val="0000CC"/>
                </a:solidFill>
                <a:latin typeface="TH SarabunPSK" pitchFamily="34" charset="-34"/>
                <a:cs typeface="TH SarabunPSK" pitchFamily="34" charset="-34"/>
              </a:rPr>
              <a:t>, </a:t>
            </a:r>
            <a:r>
              <a:rPr lang="th-TH" b="1" i="1" dirty="0" err="1">
                <a:solidFill>
                  <a:srgbClr val="0000CC"/>
                </a:solidFill>
                <a:latin typeface="TH SarabunPSK" pitchFamily="34" charset="-34"/>
                <a:cs typeface="TH SarabunPSK" pitchFamily="34" charset="-34"/>
              </a:rPr>
              <a:t>สปสช.</a:t>
            </a:r>
            <a:r>
              <a:rPr lang="en-US" b="1" i="1" dirty="0">
                <a:solidFill>
                  <a:srgbClr val="0000CC"/>
                </a:solidFill>
                <a:latin typeface="TH SarabunPSK" pitchFamily="34" charset="-34"/>
                <a:cs typeface="TH SarabunPSK" pitchFamily="34" charset="-34"/>
              </a:rPr>
              <a:t>)</a:t>
            </a:r>
            <a:endParaRPr lang="th-TH" sz="3600" b="1" i="1" dirty="0">
              <a:solidFill>
                <a:srgbClr val="0000CC"/>
              </a:solidFill>
              <a:latin typeface="TH SarabunPSK" pitchFamily="34" charset="-34"/>
              <a:cs typeface="TH SarabunPSK" pitchFamily="34" charset="-34"/>
            </a:endParaRPr>
          </a:p>
          <a:p>
            <a:pPr marL="357188" indent="-357188">
              <a:spcBef>
                <a:spcPts val="600"/>
              </a:spcBef>
              <a:buFontTx/>
              <a:buBlip>
                <a:blip r:embed="rId3"/>
              </a:buBlip>
              <a:defRPr/>
            </a:pPr>
            <a:r>
              <a:rPr lang="th-TH" sz="3200" b="1" dirty="0">
                <a:solidFill>
                  <a:srgbClr val="0000CC"/>
                </a:solidFill>
                <a:latin typeface="TH SarabunPSK" pitchFamily="34" charset="-34"/>
                <a:cs typeface="TH SarabunPSK" pitchFamily="34" charset="-34"/>
              </a:rPr>
              <a:t>ถูกต้องตามหลักเกณฑ์การเบิกจ่ายของกองทุน</a:t>
            </a:r>
          </a:p>
          <a:p>
            <a:pPr marL="357188" indent="-357188">
              <a:defRPr/>
            </a:pPr>
            <a:r>
              <a:rPr lang="th-TH" b="1" dirty="0">
                <a:solidFill>
                  <a:srgbClr val="0000CC"/>
                </a:solidFill>
                <a:latin typeface="TH SarabunPSK" pitchFamily="34" charset="-34"/>
                <a:cs typeface="TH SarabunPSK" pitchFamily="34" charset="-34"/>
              </a:rPr>
              <a:t>		</a:t>
            </a:r>
            <a:r>
              <a:rPr lang="th-TH" b="1" i="1" dirty="0">
                <a:solidFill>
                  <a:srgbClr val="0000CC"/>
                </a:solidFill>
                <a:latin typeface="TH SarabunPSK" pitchFamily="34" charset="-34"/>
                <a:cs typeface="TH SarabunPSK" pitchFamily="34" charset="-34"/>
              </a:rPr>
              <a:t>(บก., </a:t>
            </a:r>
            <a:r>
              <a:rPr lang="th-TH" b="1" i="1" dirty="0" err="1">
                <a:solidFill>
                  <a:srgbClr val="0000CC"/>
                </a:solidFill>
                <a:latin typeface="TH SarabunPSK" pitchFamily="34" charset="-34"/>
                <a:cs typeface="TH SarabunPSK" pitchFamily="34" charset="-34"/>
              </a:rPr>
              <a:t>สปส.</a:t>
            </a:r>
            <a:r>
              <a:rPr lang="th-TH" b="1" i="1" dirty="0">
                <a:solidFill>
                  <a:srgbClr val="0000CC"/>
                </a:solidFill>
                <a:latin typeface="TH SarabunPSK" pitchFamily="34" charset="-34"/>
                <a:cs typeface="TH SarabunPSK" pitchFamily="34" charset="-34"/>
              </a:rPr>
              <a:t>, </a:t>
            </a:r>
            <a:r>
              <a:rPr lang="th-TH" b="1" i="1" dirty="0" err="1">
                <a:solidFill>
                  <a:srgbClr val="0000CC"/>
                </a:solidFill>
                <a:latin typeface="TH SarabunPSK" pitchFamily="34" charset="-34"/>
                <a:cs typeface="TH SarabunPSK" pitchFamily="34" charset="-34"/>
              </a:rPr>
              <a:t>สปสช.</a:t>
            </a:r>
            <a:r>
              <a:rPr lang="th-TH" b="1" i="1" dirty="0">
                <a:solidFill>
                  <a:srgbClr val="0000CC"/>
                </a:solidFill>
                <a:latin typeface="TH SarabunPSK" pitchFamily="34" charset="-34"/>
                <a:cs typeface="TH SarabunPSK" pitchFamily="34" charset="-34"/>
              </a:rPr>
              <a:t>)</a:t>
            </a:r>
          </a:p>
          <a:p>
            <a:pPr marL="357188" indent="-357188">
              <a:spcBef>
                <a:spcPts val="1200"/>
              </a:spcBef>
              <a:buFontTx/>
              <a:buBlip>
                <a:blip r:embed="rId3"/>
              </a:buBlip>
              <a:defRPr/>
            </a:pPr>
            <a:r>
              <a:rPr lang="th-TH" sz="3200" b="1" dirty="0">
                <a:solidFill>
                  <a:srgbClr val="0000CC"/>
                </a:solidFill>
                <a:latin typeface="TH SarabunPSK" pitchFamily="34" charset="-34"/>
                <a:cs typeface="TH SarabunPSK" pitchFamily="34" charset="-34"/>
              </a:rPr>
              <a:t>ถูกต้องตามทำนองครองธรรม </a:t>
            </a:r>
          </a:p>
          <a:p>
            <a:pPr marL="357188" indent="-357188">
              <a:defRPr/>
            </a:pPr>
            <a:r>
              <a:rPr lang="th-TH" sz="3200" b="1" dirty="0">
                <a:solidFill>
                  <a:srgbClr val="0000CC"/>
                </a:solidFill>
                <a:latin typeface="TH SarabunPSK" pitchFamily="34" charset="-34"/>
                <a:cs typeface="TH SarabunPSK" pitchFamily="34" charset="-34"/>
              </a:rPr>
              <a:t>		</a:t>
            </a:r>
            <a:r>
              <a:rPr lang="th-TH" b="1" dirty="0">
                <a:solidFill>
                  <a:schemeClr val="accent6">
                    <a:lumMod val="75000"/>
                  </a:schemeClr>
                </a:solidFill>
                <a:latin typeface="TH SarabunPSK" pitchFamily="34" charset="-34"/>
                <a:cs typeface="TH SarabunPSK" pitchFamily="34" charset="-34"/>
              </a:rPr>
              <a:t>แนวทางการตรวจสอบหลักฐานในเวชระเบียน </a:t>
            </a:r>
            <a:r>
              <a:rPr lang="th-TH" b="1" i="1" dirty="0">
                <a:solidFill>
                  <a:schemeClr val="accent6">
                    <a:lumMod val="75000"/>
                  </a:schemeClr>
                </a:solidFill>
                <a:latin typeface="TH SarabunPSK" pitchFamily="34" charset="-34"/>
                <a:cs typeface="TH SarabunPSK" pitchFamily="34" charset="-34"/>
              </a:rPr>
              <a:t>(</a:t>
            </a:r>
            <a:r>
              <a:rPr lang="en-US" b="1" i="1" dirty="0">
                <a:solidFill>
                  <a:schemeClr val="accent6">
                    <a:lumMod val="75000"/>
                  </a:schemeClr>
                </a:solidFill>
                <a:latin typeface="TH SarabunPSK" pitchFamily="34" charset="-34"/>
                <a:cs typeface="TH SarabunPSK" pitchFamily="34" charset="-34"/>
              </a:rPr>
              <a:t>Audit </a:t>
            </a:r>
            <a:r>
              <a:rPr lang="th-TH" b="1" i="1" dirty="0">
                <a:solidFill>
                  <a:schemeClr val="accent6">
                    <a:lumMod val="75000"/>
                  </a:schemeClr>
                </a:solidFill>
                <a:latin typeface="TH SarabunPSK" pitchFamily="34" charset="-34"/>
                <a:cs typeface="TH SarabunPSK" pitchFamily="34" charset="-34"/>
              </a:rPr>
              <a:t>สปสช.</a:t>
            </a:r>
            <a:r>
              <a:rPr lang="th-TH" b="1" i="1" dirty="0">
                <a:solidFill>
                  <a:srgbClr val="0000CC"/>
                </a:solidFill>
                <a:latin typeface="TH SarabunPSK" pitchFamily="34" charset="-34"/>
                <a:cs typeface="TH SarabunPSK" pitchFamily="34" charset="-34"/>
              </a:rPr>
              <a:t>)</a:t>
            </a:r>
          </a:p>
          <a:p>
            <a:pPr marL="357188" indent="-357188">
              <a:defRPr/>
            </a:pPr>
            <a:r>
              <a:rPr lang="th-TH" sz="2400" b="1" dirty="0">
                <a:solidFill>
                  <a:srgbClr val="0000CC"/>
                </a:solidFill>
                <a:latin typeface="TH SarabunPSK" pitchFamily="34" charset="-34"/>
                <a:cs typeface="TH SarabunPSK" pitchFamily="34" charset="-34"/>
              </a:rPr>
              <a:t>		คู่มือการตรวจสอบการเบิกจ่ายเงินสวัสดิการรักษาพยาบาลข้าราชการ</a:t>
            </a:r>
            <a:endParaRPr lang="en-US" sz="2400" b="1" dirty="0">
              <a:solidFill>
                <a:srgbClr val="0000CC"/>
              </a:solidFill>
              <a:latin typeface="TH SarabunPSK" pitchFamily="34" charset="-34"/>
              <a:cs typeface="TH SarabunPSK" pitchFamily="34" charset="-34"/>
            </a:endParaRPr>
          </a:p>
          <a:p>
            <a:pPr marL="357188" indent="-357188">
              <a:defRPr/>
            </a:pPr>
            <a:r>
              <a:rPr lang="en-US" sz="2400" b="1" dirty="0">
                <a:solidFill>
                  <a:srgbClr val="0000CC"/>
                </a:solidFill>
                <a:latin typeface="TH SarabunPSK" pitchFamily="34" charset="-34"/>
                <a:cs typeface="TH SarabunPSK" pitchFamily="34" charset="-34"/>
              </a:rPr>
              <a:t>		(Medical audit)</a:t>
            </a:r>
            <a:endParaRPr lang="th-TH" sz="2400" b="1" dirty="0">
              <a:solidFill>
                <a:srgbClr val="0000CC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7" name="Picture 24"/>
          <p:cNvPicPr>
            <a:picLocks noChangeAspect="1" noChangeArrowheads="1"/>
          </p:cNvPicPr>
          <p:nvPr/>
        </p:nvPicPr>
        <p:blipFill>
          <a:blip r:embed="rId4" cstate="print"/>
          <a:srcRect t="2768" b="3172"/>
          <a:stretch>
            <a:fillRect/>
          </a:stretch>
        </p:blipFill>
        <p:spPr bwMode="auto">
          <a:xfrm>
            <a:off x="6786578" y="3269594"/>
            <a:ext cx="760069" cy="878268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/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857875" y="2268538"/>
            <a:ext cx="785813" cy="9096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Picture 8" descr="ICD10NHSO2.gif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786688" y="1857375"/>
            <a:ext cx="958850" cy="1143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Picture 9" descr="CS manual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542213" y="4494213"/>
            <a:ext cx="631825" cy="873125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6865" name="Picture 1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8328025" y="4565650"/>
            <a:ext cx="565150" cy="801688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Picture 10" descr="GMDA1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429250" y="4565650"/>
            <a:ext cx="717550" cy="863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Picture 12" descr="audit noknoi.jp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357938" y="4565650"/>
            <a:ext cx="704850" cy="863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"/>
                            </p:stCondLst>
                            <p:childTnLst>
                              <p:par>
                                <p:cTn id="7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68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68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368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bldLvl="2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428596" y="1026367"/>
            <a:ext cx="8072494" cy="923330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th-TH" sz="5400" b="1" dirty="0">
                <a:ln w="11430">
                  <a:solidFill>
                    <a:srgbClr val="FF0000"/>
                  </a:solidFill>
                </a:ln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H Niramit AS" pitchFamily="2" charset="-34"/>
                <a:ea typeface="Tahoma" pitchFamily="34" charset="0"/>
                <a:cs typeface="TH Niramit AS" pitchFamily="2" charset="-34"/>
              </a:rPr>
              <a:t>หลักการสรุปและให้รหัสโรค</a:t>
            </a:r>
            <a:endParaRPr lang="en-US" sz="5400" b="1" dirty="0">
              <a:ln w="11430">
                <a:solidFill>
                  <a:srgbClr val="FF0000"/>
                </a:solidFill>
              </a:ln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H Niramit AS" pitchFamily="2" charset="-34"/>
              <a:ea typeface="Tahoma" pitchFamily="34" charset="0"/>
              <a:cs typeface="TH Niramit AS" pitchFamily="2" charset="-34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28596" y="2071678"/>
            <a:ext cx="8501122" cy="4401205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  <a:buFontTx/>
              <a:buBlip>
                <a:blip r:embed="rId2"/>
              </a:buBlip>
              <a:defRPr/>
            </a:pPr>
            <a:r>
              <a:rPr lang="en-US" sz="4000" b="1" dirty="0">
                <a:latin typeface="TH SarabunPSK" pitchFamily="34" charset="-34"/>
                <a:cs typeface="TH SarabunPSK" pitchFamily="34" charset="-34"/>
              </a:rPr>
              <a:t>  </a:t>
            </a:r>
            <a:r>
              <a:rPr lang="th-TH" sz="4000" b="1" dirty="0">
                <a:latin typeface="TH SarabunPSK" pitchFamily="34" charset="-34"/>
                <a:cs typeface="TH SarabunPSK" pitchFamily="34" charset="-34"/>
              </a:rPr>
              <a:t>สรุปทุกปัญหาที่มีผลต่อการรักษาและ</a:t>
            </a:r>
            <a:r>
              <a:rPr lang="th-TH" sz="4000" b="1" dirty="0">
                <a:solidFill>
                  <a:srgbClr val="FFC000"/>
                </a:solidFill>
                <a:latin typeface="TH SarabunPSK" pitchFamily="34" charset="-34"/>
                <a:cs typeface="TH SarabunPSK" pitchFamily="34" charset="-34"/>
              </a:rPr>
              <a:t>มีหลักฐาน</a:t>
            </a:r>
            <a:endParaRPr lang="en-US" sz="4000" b="1" dirty="0">
              <a:solidFill>
                <a:srgbClr val="FFC000"/>
              </a:solidFill>
              <a:latin typeface="TH SarabunPSK" pitchFamily="34" charset="-34"/>
              <a:cs typeface="TH SarabunPSK" pitchFamily="34" charset="-34"/>
            </a:endParaRPr>
          </a:p>
          <a:p>
            <a:pPr>
              <a:spcBef>
                <a:spcPts val="600"/>
              </a:spcBef>
              <a:spcAft>
                <a:spcPts val="600"/>
              </a:spcAft>
              <a:buFontTx/>
              <a:buBlip>
                <a:blip r:embed="rId2"/>
              </a:buBlip>
              <a:defRPr/>
            </a:pPr>
            <a:r>
              <a:rPr lang="en-US" sz="4000" b="1" dirty="0">
                <a:latin typeface="TH SarabunPSK" pitchFamily="34" charset="-34"/>
                <a:cs typeface="TH SarabunPSK" pitchFamily="34" charset="-34"/>
              </a:rPr>
              <a:t>  </a:t>
            </a:r>
            <a:r>
              <a:rPr lang="th-TH" sz="4000" b="1" dirty="0">
                <a:latin typeface="TH SarabunPSK" pitchFamily="34" charset="-34"/>
                <a:cs typeface="TH SarabunPSK" pitchFamily="34" charset="-34"/>
              </a:rPr>
              <a:t>สรุปทุกปัญหาที่เป็นเหตุผลให้รับไว้อยู่โรงพยาบาล</a:t>
            </a:r>
            <a:endParaRPr lang="en-US" sz="4000" b="1" dirty="0">
              <a:latin typeface="TH SarabunPSK" pitchFamily="34" charset="-34"/>
              <a:cs typeface="TH SarabunPSK" pitchFamily="34" charset="-34"/>
            </a:endParaRPr>
          </a:p>
          <a:p>
            <a:pPr>
              <a:spcBef>
                <a:spcPts val="600"/>
              </a:spcBef>
              <a:spcAft>
                <a:spcPts val="600"/>
              </a:spcAft>
              <a:buFontTx/>
              <a:buBlip>
                <a:blip r:embed="rId2"/>
              </a:buBlip>
              <a:defRPr/>
            </a:pPr>
            <a:r>
              <a:rPr lang="en-US" sz="4000" b="1" dirty="0">
                <a:latin typeface="TH SarabunPSK" pitchFamily="34" charset="-34"/>
                <a:cs typeface="TH SarabunPSK" pitchFamily="34" charset="-34"/>
              </a:rPr>
              <a:t>  </a:t>
            </a:r>
            <a:r>
              <a:rPr lang="th-TH" sz="4000" b="1" dirty="0">
                <a:latin typeface="TH SarabunPSK" pitchFamily="34" charset="-34"/>
                <a:cs typeface="TH SarabunPSK" pitchFamily="34" charset="-34"/>
              </a:rPr>
              <a:t>สรุปชนิดสรุปให้ได้ปัญหาที่รวมได้รหัสที่น้อยที่สุด</a:t>
            </a:r>
            <a:endParaRPr lang="en-US" sz="4000" b="1" dirty="0">
              <a:latin typeface="TH SarabunPSK" pitchFamily="34" charset="-34"/>
              <a:cs typeface="TH SarabunPSK" pitchFamily="34" charset="-34"/>
            </a:endParaRPr>
          </a:p>
          <a:p>
            <a:pPr>
              <a:spcBef>
                <a:spcPts val="600"/>
              </a:spcBef>
              <a:spcAft>
                <a:spcPts val="600"/>
              </a:spcAft>
              <a:buFontTx/>
              <a:buBlip>
                <a:blip r:embed="rId2"/>
              </a:buBlip>
              <a:defRPr/>
            </a:pPr>
            <a:r>
              <a:rPr lang="en-US" sz="4000" b="1" dirty="0">
                <a:latin typeface="TH SarabunPSK" pitchFamily="34" charset="-34"/>
                <a:cs typeface="TH SarabunPSK" pitchFamily="34" charset="-34"/>
              </a:rPr>
              <a:t>  </a:t>
            </a:r>
            <a:r>
              <a:rPr lang="th-TH" sz="4000" b="1" dirty="0">
                <a:latin typeface="TH SarabunPSK" pitchFamily="34" charset="-34"/>
                <a:cs typeface="TH SarabunPSK" pitchFamily="34" charset="-34"/>
              </a:rPr>
              <a:t>สรุปให้ได้รหัสที่มีรายละเอียดมากที่สุด</a:t>
            </a:r>
            <a:endParaRPr lang="en-US" sz="4000" b="1" dirty="0">
              <a:latin typeface="TH SarabunPSK" pitchFamily="34" charset="-34"/>
              <a:cs typeface="TH SarabunPSK" pitchFamily="34" charset="-34"/>
            </a:endParaRPr>
          </a:p>
          <a:p>
            <a:pPr>
              <a:spcBef>
                <a:spcPts val="600"/>
              </a:spcBef>
              <a:spcAft>
                <a:spcPts val="600"/>
              </a:spcAft>
              <a:buFontTx/>
              <a:buBlip>
                <a:blip r:embed="rId2"/>
              </a:buBlip>
              <a:defRPr/>
            </a:pPr>
            <a:r>
              <a:rPr lang="en-US" sz="4000" b="1" dirty="0">
                <a:latin typeface="TH SarabunPSK" pitchFamily="34" charset="-34"/>
                <a:cs typeface="TH SarabunPSK" pitchFamily="34" charset="-34"/>
              </a:rPr>
              <a:t>  </a:t>
            </a:r>
            <a:r>
              <a:rPr lang="th-TH" sz="4000" b="1" dirty="0">
                <a:solidFill>
                  <a:srgbClr val="FFC000"/>
                </a:solidFill>
                <a:latin typeface="TH SarabunPSK" pitchFamily="34" charset="-34"/>
                <a:cs typeface="TH SarabunPSK" pitchFamily="34" charset="-34"/>
              </a:rPr>
              <a:t>ไม่สรุปปัญหาพื้นฐานที่ไม่</a:t>
            </a:r>
            <a:r>
              <a:rPr lang="en-US" sz="4000" b="1" dirty="0">
                <a:solidFill>
                  <a:srgbClr val="FFC000"/>
                </a:solidFill>
                <a:latin typeface="TH SarabunPSK" pitchFamily="34" charset="-34"/>
                <a:cs typeface="TH SarabunPSK" pitchFamily="34" charset="-34"/>
              </a:rPr>
              <a:t> active </a:t>
            </a:r>
            <a:r>
              <a:rPr lang="th-TH" sz="4000" b="1" dirty="0">
                <a:solidFill>
                  <a:srgbClr val="FFC000"/>
                </a:solidFill>
                <a:latin typeface="TH SarabunPSK" pitchFamily="34" charset="-34"/>
                <a:cs typeface="TH SarabunPSK" pitchFamily="34" charset="-34"/>
              </a:rPr>
              <a:t>หรือหายไปแล้วหรือไม่มีผลกระทบต่อการรักษาในครั้งนี้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42844" y="873609"/>
            <a:ext cx="8858312" cy="923330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th-TH" sz="5400" b="1" dirty="0">
                <a:ln w="11430">
                  <a:solidFill>
                    <a:srgbClr val="FF0000"/>
                  </a:solidFill>
                </a:ln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H Niramit AS" pitchFamily="2" charset="-34"/>
                <a:ea typeface="Tahoma" pitchFamily="34" charset="0"/>
                <a:cs typeface="TH Niramit AS" pitchFamily="2" charset="-34"/>
              </a:rPr>
              <a:t>หลักการสรุปและให้รหัสหัตถการ</a:t>
            </a:r>
            <a:endParaRPr lang="en-US" sz="5400" b="1" dirty="0">
              <a:ln w="11430">
                <a:solidFill>
                  <a:srgbClr val="FF0000"/>
                </a:solidFill>
              </a:ln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H Niramit AS" pitchFamily="2" charset="-34"/>
              <a:ea typeface="Tahoma" pitchFamily="34" charset="0"/>
              <a:cs typeface="TH Niramit AS" pitchFamily="2" charset="-34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14282" y="1750063"/>
            <a:ext cx="8715436" cy="4893647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  <a:buFontTx/>
              <a:buBlip>
                <a:blip r:embed="rId2"/>
              </a:buBlip>
              <a:defRPr/>
            </a:pPr>
            <a:r>
              <a:rPr lang="en-US" sz="3600" b="1" dirty="0">
                <a:latin typeface="TH SarabunPSK" pitchFamily="34" charset="-34"/>
                <a:cs typeface="TH SarabunPSK" pitchFamily="34" charset="-34"/>
              </a:rPr>
              <a:t>  OR procedure </a:t>
            </a:r>
            <a:r>
              <a:rPr lang="th-TH" sz="3600" b="1" dirty="0">
                <a:latin typeface="TH SarabunPSK" pitchFamily="34" charset="-34"/>
                <a:cs typeface="TH SarabunPSK" pitchFamily="34" charset="-34"/>
              </a:rPr>
              <a:t>และ</a:t>
            </a:r>
            <a:r>
              <a:rPr lang="th-TH" sz="3600" b="1" dirty="0">
                <a:solidFill>
                  <a:srgbClr val="FFC000"/>
                </a:solidFill>
                <a:latin typeface="TH SarabunPSK" pitchFamily="34" charset="-34"/>
                <a:cs typeface="TH SarabunPSK" pitchFamily="34" charset="-34"/>
              </a:rPr>
              <a:t>มีหลักฐาน</a:t>
            </a:r>
            <a:endParaRPr lang="en-US" sz="3600" b="1" dirty="0">
              <a:solidFill>
                <a:srgbClr val="FFC000"/>
              </a:solidFill>
              <a:latin typeface="TH SarabunPSK" pitchFamily="34" charset="-34"/>
              <a:cs typeface="TH SarabunPSK" pitchFamily="34" charset="-34"/>
            </a:endParaRPr>
          </a:p>
          <a:p>
            <a:pPr>
              <a:spcBef>
                <a:spcPts val="600"/>
              </a:spcBef>
              <a:spcAft>
                <a:spcPts val="600"/>
              </a:spcAft>
              <a:buFontTx/>
              <a:buBlip>
                <a:blip r:embed="rId2"/>
              </a:buBlip>
              <a:defRPr/>
            </a:pPr>
            <a:r>
              <a:rPr lang="en-US" sz="3600" b="1" dirty="0">
                <a:latin typeface="TH SarabunPSK" pitchFamily="34" charset="-34"/>
                <a:cs typeface="TH SarabunPSK" pitchFamily="34" charset="-34"/>
              </a:rPr>
              <a:t>  Non-OR procedure </a:t>
            </a:r>
            <a:r>
              <a:rPr lang="th-TH" sz="3600" b="1" dirty="0">
                <a:latin typeface="TH SarabunPSK" pitchFamily="34" charset="-34"/>
                <a:cs typeface="TH SarabunPSK" pitchFamily="34" charset="-34"/>
              </a:rPr>
              <a:t>ที่มีผลต่อ</a:t>
            </a:r>
          </a:p>
          <a:p>
            <a:pPr lvl="2">
              <a:spcBef>
                <a:spcPts val="600"/>
              </a:spcBef>
              <a:spcAft>
                <a:spcPts val="600"/>
              </a:spcAft>
              <a:buFontTx/>
              <a:buBlip>
                <a:blip r:embed="rId2"/>
              </a:buBlip>
              <a:defRPr/>
            </a:pPr>
            <a:r>
              <a:rPr lang="th-TH" sz="3600" b="1" dirty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en-US" sz="3600" b="1" dirty="0">
                <a:latin typeface="TH SarabunPSK" pitchFamily="34" charset="-34"/>
                <a:cs typeface="TH SarabunPSK" pitchFamily="34" charset="-34"/>
              </a:rPr>
              <a:t>DRG : blood transfusion/Investigation in CA</a:t>
            </a:r>
          </a:p>
          <a:p>
            <a:pPr lvl="2">
              <a:spcBef>
                <a:spcPts val="600"/>
              </a:spcBef>
              <a:spcAft>
                <a:spcPts val="600"/>
              </a:spcAft>
              <a:buFontTx/>
              <a:buBlip>
                <a:blip r:embed="rId2"/>
              </a:buBlip>
              <a:defRPr/>
            </a:pPr>
            <a:r>
              <a:rPr lang="en-US" sz="3600" b="1" dirty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3600" b="1" dirty="0">
                <a:latin typeface="TH SarabunPSK" pitchFamily="34" charset="-34"/>
                <a:cs typeface="TH SarabunPSK" pitchFamily="34" charset="-34"/>
              </a:rPr>
              <a:t>มีผลต่อการเบิกจ่าย/อุปกรณ์อวัยวะเทียม</a:t>
            </a:r>
            <a:endParaRPr lang="en-US" sz="3600" b="1" dirty="0">
              <a:latin typeface="TH SarabunPSK" pitchFamily="34" charset="-34"/>
              <a:cs typeface="TH SarabunPSK" pitchFamily="34" charset="-34"/>
            </a:endParaRPr>
          </a:p>
          <a:p>
            <a:pPr lvl="3">
              <a:spcBef>
                <a:spcPts val="600"/>
              </a:spcBef>
              <a:spcAft>
                <a:spcPts val="600"/>
              </a:spcAft>
              <a:buFontTx/>
              <a:buBlip>
                <a:blip r:embed="rId2"/>
              </a:buBlip>
              <a:defRPr/>
            </a:pPr>
            <a:r>
              <a:rPr lang="th-TH" sz="3600" b="1" dirty="0">
                <a:latin typeface="TH SarabunPSK" pitchFamily="34" charset="-34"/>
                <a:cs typeface="TH SarabunPSK" pitchFamily="34" charset="-34"/>
              </a:rPr>
              <a:t> คู่มือหลักประกันสุขภาพแห่งชาติ ภาคผนวก </a:t>
            </a:r>
            <a:r>
              <a:rPr lang="en-US" sz="3600" b="1" dirty="0">
                <a:latin typeface="TH SarabunPSK" pitchFamily="34" charset="-34"/>
                <a:cs typeface="TH SarabunPSK" pitchFamily="34" charset="-34"/>
              </a:rPr>
              <a:t>2</a:t>
            </a:r>
          </a:p>
          <a:p>
            <a:pPr lvl="3">
              <a:spcBef>
                <a:spcPts val="600"/>
              </a:spcBef>
              <a:spcAft>
                <a:spcPts val="600"/>
              </a:spcAft>
              <a:buFontTx/>
              <a:buBlip>
                <a:blip r:embed="rId2"/>
              </a:buBlip>
              <a:defRPr/>
            </a:pPr>
            <a:r>
              <a:rPr lang="en-US" sz="3600" b="1" dirty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3600" b="1" dirty="0">
                <a:latin typeface="TH SarabunPSK" pitchFamily="34" charset="-34"/>
                <a:cs typeface="TH SarabunPSK" pitchFamily="34" charset="-34"/>
              </a:rPr>
              <a:t>คู่มือบริหารงบกองทุนหลักประกันสุขภาพแห่งชาติ </a:t>
            </a:r>
          </a:p>
          <a:p>
            <a:pPr lvl="3">
              <a:spcBef>
                <a:spcPts val="600"/>
              </a:spcBef>
              <a:spcAft>
                <a:spcPts val="600"/>
              </a:spcAft>
              <a:buFontTx/>
              <a:buBlip>
                <a:blip r:embed="rId2"/>
              </a:buBlip>
              <a:defRPr/>
            </a:pPr>
            <a:r>
              <a:rPr lang="th-TH" sz="3600" b="1" dirty="0">
                <a:latin typeface="TH SarabunPSK" pitchFamily="34" charset="-34"/>
                <a:cs typeface="TH SarabunPSK" pitchFamily="34" charset="-34"/>
              </a:rPr>
              <a:t>สรุปให้ได้รหัสหัตถการที่มีรายละเอียดมากที่สุด</a:t>
            </a:r>
            <a:endParaRPr lang="en-US" sz="3600" b="1" dirty="0">
              <a:latin typeface="TH SarabunPSK" pitchFamily="34" charset="-34"/>
              <a:cs typeface="TH SarabunPSK" pitchFamily="34" charset="-3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928662" y="2571744"/>
            <a:ext cx="7429552" cy="3357586"/>
          </a:xfr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eaLnBrk="1" hangingPunct="1">
              <a:defRPr/>
            </a:pPr>
            <a:r>
              <a:rPr lang="th-TH" sz="4800" b="1" dirty="0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ที่ไม่มีผลต่อ </a:t>
            </a:r>
            <a:r>
              <a:rPr lang="en-US" sz="4800" b="1" dirty="0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DRG : IV fluid, episiotomy, ATB, Nebulizer</a:t>
            </a:r>
            <a:endParaRPr lang="th-TH" sz="4800" b="1" dirty="0" smtClean="0">
              <a:solidFill>
                <a:schemeClr val="bg1"/>
              </a:solidFill>
              <a:latin typeface="TH SarabunPSK" pitchFamily="34" charset="-34"/>
              <a:ea typeface="Tahoma" pitchFamily="34" charset="0"/>
              <a:cs typeface="TH SarabunPSK" pitchFamily="34" charset="-34"/>
            </a:endParaRPr>
          </a:p>
          <a:p>
            <a:pPr eaLnBrk="1" hangingPunct="1">
              <a:defRPr/>
            </a:pPr>
            <a:r>
              <a:rPr lang="en-US" sz="4800" b="1" dirty="0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Option </a:t>
            </a:r>
            <a:r>
              <a:rPr lang="th-TH" sz="4800" b="1" dirty="0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ไม่จำเป็นต้องให้รหัส</a:t>
            </a:r>
          </a:p>
          <a:p>
            <a:pPr eaLnBrk="1" hangingPunct="1">
              <a:defRPr/>
            </a:pPr>
            <a:r>
              <a:rPr lang="th-TH" sz="4800" b="1" dirty="0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ไม่จำเป็นต้อง </a:t>
            </a:r>
            <a:r>
              <a:rPr lang="en-US" sz="4800" b="1" dirty="0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Audit/</a:t>
            </a:r>
            <a:r>
              <a:rPr lang="th-TH" sz="4800" b="1" dirty="0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ไม่ต้องให้ </a:t>
            </a:r>
            <a:r>
              <a:rPr lang="en-US" sz="4800" b="1" dirty="0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SA , CA</a:t>
            </a:r>
            <a:endParaRPr lang="th-TH" sz="4800" b="1" dirty="0" smtClean="0">
              <a:solidFill>
                <a:schemeClr val="bg1"/>
              </a:solidFill>
              <a:latin typeface="TH SarabunPSK" pitchFamily="34" charset="-34"/>
              <a:ea typeface="Tahoma" pitchFamily="34" charset="0"/>
              <a:cs typeface="TH SarabunPSK" pitchFamily="34" charset="-34"/>
            </a:endParaRPr>
          </a:p>
        </p:txBody>
      </p:sp>
      <p:sp>
        <p:nvSpPr>
          <p:cNvPr id="80899" name="WordArt 3"/>
          <p:cNvSpPr>
            <a:spLocks noChangeArrowheads="1" noChangeShapeType="1" noTextEdit="1"/>
          </p:cNvSpPr>
          <p:nvPr/>
        </p:nvSpPr>
        <p:spPr bwMode="auto">
          <a:xfrm>
            <a:off x="928662" y="1550993"/>
            <a:ext cx="7358114" cy="663561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 kern="1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H Niramit AS" pitchFamily="2" charset="-34"/>
                <a:cs typeface="TH Niramit AS" pitchFamily="2" charset="-34"/>
              </a:rPr>
              <a:t>Non-OR Procedure</a:t>
            </a:r>
            <a:endParaRPr lang="th-TH" sz="3600" b="1" kern="1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H Niramit AS" pitchFamily="2" charset="-34"/>
              <a:cs typeface="TH Niramit AS" pitchFamily="2" charset="-3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5" name="WordArt 7"/>
          <p:cNvSpPr>
            <a:spLocks noChangeArrowheads="1" noChangeShapeType="1" noTextEdit="1"/>
          </p:cNvSpPr>
          <p:nvPr/>
        </p:nvSpPr>
        <p:spPr bwMode="auto">
          <a:xfrm rot="20700000">
            <a:off x="423863" y="1624013"/>
            <a:ext cx="8215312" cy="2478087"/>
          </a:xfrm>
          <a:prstGeom prst="rect">
            <a:avLst/>
          </a:prstGeom>
          <a:noFill/>
        </p:spPr>
        <p:txBody>
          <a:bodyPr wrap="none" fromWordArt="1">
            <a:prstTxWarp prst="textPlain">
              <a:avLst>
                <a:gd name="adj" fmla="val 43895"/>
              </a:avLst>
            </a:prstTxWarp>
          </a:bodyPr>
          <a:lstStyle/>
          <a:p>
            <a:pPr algn="ctr">
              <a:defRPr/>
            </a:pPr>
            <a:r>
              <a:rPr lang="th-TH" sz="3600" b="1" kern="10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ahoma"/>
                <a:cs typeface="Tahoma"/>
              </a:rPr>
              <a:t>          </a:t>
            </a:r>
          </a:p>
          <a:p>
            <a:pPr algn="ctr">
              <a:defRPr/>
            </a:pPr>
            <a:r>
              <a:rPr lang="th-TH" sz="3600" b="1" kern="10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ahoma"/>
                <a:cs typeface="Tahoma"/>
              </a:rPr>
              <a:t>   </a:t>
            </a:r>
          </a:p>
          <a:p>
            <a:pPr algn="ctr">
              <a:defRPr/>
            </a:pPr>
            <a:r>
              <a:rPr lang="th-TH" sz="3600" b="1" kern="10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ahoma"/>
                <a:cs typeface="Tahoma"/>
              </a:rPr>
              <a:t>                 </a:t>
            </a:r>
          </a:p>
        </p:txBody>
      </p:sp>
      <p:sp>
        <p:nvSpPr>
          <p:cNvPr id="3" name="Rectangle 2"/>
          <p:cNvSpPr/>
          <p:nvPr/>
        </p:nvSpPr>
        <p:spPr>
          <a:xfrm>
            <a:off x="428596" y="1334990"/>
            <a:ext cx="8429684" cy="2308324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7200" b="1" spc="50" dirty="0">
                <a:ln w="11430"/>
                <a:solidFill>
                  <a:schemeClr val="accent6">
                    <a:lumMod val="75000"/>
                  </a:schemeClr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H Niramit AS" pitchFamily="2" charset="-34"/>
                <a:ea typeface="Tahoma" pitchFamily="34" charset="0"/>
                <a:cs typeface="TH Niramit AS" pitchFamily="2" charset="-34"/>
              </a:rPr>
              <a:t>35 </a:t>
            </a:r>
            <a:r>
              <a:rPr lang="th-TH" sz="7200" b="1" spc="50" dirty="0">
                <a:ln w="11430"/>
                <a:solidFill>
                  <a:schemeClr val="accent6">
                    <a:lumMod val="75000"/>
                  </a:schemeClr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H Niramit AS" pitchFamily="2" charset="-34"/>
                <a:ea typeface="Tahoma" pitchFamily="34" charset="0"/>
                <a:cs typeface="TH Niramit AS" pitchFamily="2" charset="-34"/>
              </a:rPr>
              <a:t>เงื่อนไขการตรวจสอบ </a:t>
            </a:r>
            <a:r>
              <a:rPr lang="en-US" sz="7200" b="1" spc="50" dirty="0">
                <a:ln w="11430"/>
                <a:solidFill>
                  <a:schemeClr val="accent6">
                    <a:lumMod val="75000"/>
                  </a:schemeClr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H Niramit AS" pitchFamily="2" charset="-34"/>
                <a:ea typeface="Tahoma" pitchFamily="34" charset="0"/>
                <a:cs typeface="TH Niramit AS" pitchFamily="2" charset="-34"/>
              </a:rPr>
              <a:t/>
            </a:r>
            <a:br>
              <a:rPr lang="en-US" sz="7200" b="1" spc="50" dirty="0">
                <a:ln w="11430"/>
                <a:solidFill>
                  <a:schemeClr val="accent6">
                    <a:lumMod val="75000"/>
                  </a:schemeClr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H Niramit AS" pitchFamily="2" charset="-34"/>
                <a:ea typeface="Tahoma" pitchFamily="34" charset="0"/>
                <a:cs typeface="TH Niramit AS" pitchFamily="2" charset="-34"/>
              </a:rPr>
            </a:br>
            <a:r>
              <a:rPr lang="th-TH" sz="7200" b="1" spc="50" dirty="0">
                <a:ln w="11430"/>
                <a:solidFill>
                  <a:schemeClr val="accent6">
                    <a:lumMod val="75000"/>
                  </a:schemeClr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H Niramit AS" pitchFamily="2" charset="-34"/>
                <a:ea typeface="Tahoma" pitchFamily="34" charset="0"/>
                <a:cs typeface="TH Niramit AS" pitchFamily="2" charset="-34"/>
              </a:rPr>
              <a:t>ปี </a:t>
            </a:r>
            <a:r>
              <a:rPr lang="en-US" sz="7200" b="1" spc="50" dirty="0">
                <a:ln w="11430"/>
                <a:solidFill>
                  <a:schemeClr val="accent6">
                    <a:lumMod val="75000"/>
                  </a:schemeClr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H Niramit AS" pitchFamily="2" charset="-34"/>
                <a:ea typeface="Tahoma" pitchFamily="34" charset="0"/>
                <a:cs typeface="TH Niramit AS" pitchFamily="2" charset="-34"/>
              </a:rPr>
              <a:t>2554</a:t>
            </a:r>
            <a:endParaRPr lang="th-TH" sz="7200" b="1" kern="10" spc="50" dirty="0">
              <a:ln w="11430"/>
              <a:solidFill>
                <a:schemeClr val="accent6">
                  <a:lumMod val="75000"/>
                </a:schemeClr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H Niramit AS" pitchFamily="2" charset="-34"/>
              <a:ea typeface="Tahoma" pitchFamily="34" charset="0"/>
              <a:cs typeface="TH Niramit AS" pitchFamily="2" charset="-34"/>
            </a:endParaRPr>
          </a:p>
        </p:txBody>
      </p:sp>
      <p:pic>
        <p:nvPicPr>
          <p:cNvPr id="2050" name="Picture 2" descr="D:\Data\Animation2\Person2\man_over_worked_ha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57563" y="3714750"/>
            <a:ext cx="2857500" cy="2786063"/>
          </a:xfrm>
          <a:prstGeom prst="rect">
            <a:avLst/>
          </a:prstGeom>
          <a:noFill/>
          <a:ln>
            <a:solidFill>
              <a:schemeClr val="accent6">
                <a:lumMod val="50000"/>
              </a:schemeClr>
            </a:solidFill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" presetClass="emph" presetSubtype="2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" dur="5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/>
          <p:cNvGraphicFramePr/>
          <p:nvPr/>
        </p:nvGraphicFramePr>
        <p:xfrm>
          <a:off x="0" y="1000108"/>
          <a:ext cx="9144000" cy="56436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/>
          <p:cNvGraphicFramePr/>
          <p:nvPr/>
        </p:nvGraphicFramePr>
        <p:xfrm>
          <a:off x="214282" y="1000108"/>
          <a:ext cx="8643966" cy="56436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/>
          <p:cNvGraphicFramePr/>
          <p:nvPr/>
        </p:nvGraphicFramePr>
        <p:xfrm>
          <a:off x="142876" y="1071546"/>
          <a:ext cx="8858280" cy="56436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2" descr="%5Bwallcoo.com%5D_vector_illustration_1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010305" name="Rectangle 1"/>
          <p:cNvSpPr>
            <a:spLocks noChangeArrowheads="1"/>
          </p:cNvSpPr>
          <p:nvPr/>
        </p:nvSpPr>
        <p:spPr bwMode="auto">
          <a:xfrm>
            <a:off x="0" y="1000108"/>
            <a:ext cx="9144000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th-TH" sz="4800" b="1" dirty="0">
                <a:ln w="11430">
                  <a:solidFill>
                    <a:srgbClr val="409814"/>
                  </a:solidFill>
                </a:ln>
                <a:solidFill>
                  <a:srgbClr val="6AE32D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H Niramit AS" pitchFamily="2" charset="-34"/>
                <a:ea typeface="Times New Roman" pitchFamily="18" charset="0"/>
                <a:cs typeface="TH Niramit AS" pitchFamily="2" charset="-34"/>
              </a:rPr>
              <a:t>การให้รหัสโรคกับระบบการเบิกจ่ายเงินตามหลักประกันสุขภาพ        </a:t>
            </a:r>
            <a:r>
              <a:rPr lang="en-US" sz="4800" b="1" dirty="0">
                <a:ln w="11430">
                  <a:solidFill>
                    <a:srgbClr val="409814"/>
                  </a:solidFill>
                </a:ln>
                <a:solidFill>
                  <a:srgbClr val="6AE32D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H Niramit AS" pitchFamily="2" charset="-34"/>
                <a:ea typeface="Times New Roman" pitchFamily="18" charset="0"/>
                <a:cs typeface="TH Niramit AS" pitchFamily="2" charset="-34"/>
              </a:rPr>
              <a:t> </a:t>
            </a:r>
            <a:endParaRPr lang="th-TH" sz="4800" b="1" dirty="0">
              <a:ln w="11430">
                <a:solidFill>
                  <a:srgbClr val="409814"/>
                </a:solidFill>
              </a:ln>
              <a:solidFill>
                <a:srgbClr val="6AE32D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H Niramit AS" pitchFamily="2" charset="-34"/>
              <a:ea typeface="Times New Roman" pitchFamily="18" charset="0"/>
              <a:cs typeface="TH Niramit AS" pitchFamily="2" charset="-34"/>
            </a:endParaRPr>
          </a:p>
          <a:p>
            <a:pPr algn="ctr">
              <a:defRPr/>
            </a:pPr>
            <a:endParaRPr lang="th-TH" sz="3600" b="1" dirty="0">
              <a:ln w="11430">
                <a:solidFill>
                  <a:srgbClr val="409814"/>
                </a:solidFill>
              </a:ln>
              <a:solidFill>
                <a:srgbClr val="6AE32D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H Niramit AS" pitchFamily="2" charset="-34"/>
              <a:ea typeface="Times New Roman" pitchFamily="18" charset="0"/>
              <a:cs typeface="TH Niramit AS" pitchFamily="2" charset="-34"/>
            </a:endParaRPr>
          </a:p>
          <a:p>
            <a:pPr algn="ctr">
              <a:defRPr/>
            </a:pPr>
            <a:r>
              <a:rPr lang="th-TH" sz="3600" b="1" dirty="0">
                <a:ln w="11430">
                  <a:solidFill>
                    <a:srgbClr val="409814"/>
                  </a:solidFill>
                </a:ln>
                <a:solidFill>
                  <a:srgbClr val="6AE32D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H Niramit AS" pitchFamily="2" charset="-34"/>
                <a:ea typeface="Times New Roman" pitchFamily="18" charset="0"/>
                <a:cs typeface="TH Niramit AS" pitchFamily="2" charset="-34"/>
              </a:rPr>
              <a:t>พญ.กฤติยา  ศรีประเสริฐ</a:t>
            </a:r>
          </a:p>
          <a:p>
            <a:pPr algn="ctr">
              <a:defRPr/>
            </a:pPr>
            <a:r>
              <a:rPr lang="th-TH" sz="3600" b="1" dirty="0">
                <a:ln w="11430">
                  <a:solidFill>
                    <a:srgbClr val="409814"/>
                  </a:solidFill>
                </a:ln>
                <a:solidFill>
                  <a:srgbClr val="6AE32D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H Niramit AS" pitchFamily="2" charset="-34"/>
                <a:ea typeface="Times New Roman" pitchFamily="18" charset="0"/>
                <a:cs typeface="TH Niramit AS" pitchFamily="2" charset="-34"/>
              </a:rPr>
              <a:t> สำนักตรวจสอบการชดเชยและคุณภาพบริการ </a:t>
            </a:r>
            <a:endParaRPr lang="en-US" sz="3600" b="1" dirty="0">
              <a:ln w="11430">
                <a:solidFill>
                  <a:srgbClr val="409814"/>
                </a:solidFill>
              </a:ln>
              <a:solidFill>
                <a:srgbClr val="6AE32D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H Niramit AS" pitchFamily="2" charset="-34"/>
              <a:ea typeface="Times New Roman" pitchFamily="18" charset="0"/>
              <a:cs typeface="TH Niramit AS" pitchFamily="2" charset="-34"/>
            </a:endParaRPr>
          </a:p>
          <a:p>
            <a:pPr algn="ctr">
              <a:defRPr/>
            </a:pPr>
            <a:r>
              <a:rPr lang="th-TH" sz="3600" b="1" dirty="0">
                <a:ln w="11430">
                  <a:solidFill>
                    <a:srgbClr val="409814"/>
                  </a:solidFill>
                </a:ln>
                <a:solidFill>
                  <a:srgbClr val="6AE32D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H Niramit AS" pitchFamily="2" charset="-34"/>
                <a:ea typeface="Times New Roman" pitchFamily="18" charset="0"/>
                <a:cs typeface="TH Niramit AS" pitchFamily="2" charset="-34"/>
              </a:rPr>
              <a:t>สำนักงานหลักประกันสุขภาพแห่งชาติ.</a:t>
            </a:r>
            <a:r>
              <a:rPr lang="en-US" sz="1600" b="1" dirty="0">
                <a:ln w="11430">
                  <a:solidFill>
                    <a:srgbClr val="409814"/>
                  </a:solidFill>
                </a:ln>
                <a:solidFill>
                  <a:srgbClr val="6AE32D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H Niramit AS" pitchFamily="2" charset="-34"/>
                <a:cs typeface="TH Niramit AS" pitchFamily="2" charset="-34"/>
              </a:rPr>
              <a:t> </a:t>
            </a:r>
            <a:endParaRPr lang="en-US" sz="4000" b="1" dirty="0">
              <a:ln w="11430">
                <a:solidFill>
                  <a:srgbClr val="409814"/>
                </a:solidFill>
              </a:ln>
              <a:solidFill>
                <a:srgbClr val="6AE32D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H Niramit AS" pitchFamily="2" charset="-34"/>
              <a:cs typeface="TH Niramit AS" pitchFamily="2" charset="-34"/>
            </a:endParaRPr>
          </a:p>
        </p:txBody>
      </p:sp>
      <p:pic>
        <p:nvPicPr>
          <p:cNvPr id="16387" name="Picture 3" descr="HJ067_350A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285750" y="0"/>
            <a:ext cx="94297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>
            <a:off x="714348" y="571480"/>
            <a:ext cx="8143932" cy="843307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th-TH" sz="5400" b="1" dirty="0">
                <a:ln w="11430">
                  <a:solidFill>
                    <a:srgbClr val="409814"/>
                  </a:solidFill>
                </a:ln>
                <a:solidFill>
                  <a:srgbClr val="6AE32D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H Niramit AS" pitchFamily="2" charset="-34"/>
                <a:ea typeface="Times New Roman" pitchFamily="18" charset="0"/>
                <a:cs typeface="TH Niramit AS" pitchFamily="2" charset="-34"/>
              </a:rPr>
              <a:t>การให้รหัสโรคกับระบบการ           เบิกจ่ายเงินตามหลักประกันสุขภาพ        </a:t>
            </a:r>
            <a:r>
              <a:rPr lang="en-US" sz="5400" b="1" dirty="0">
                <a:ln w="11430">
                  <a:solidFill>
                    <a:srgbClr val="409814"/>
                  </a:solidFill>
                </a:ln>
                <a:solidFill>
                  <a:srgbClr val="6AE32D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H Niramit AS" pitchFamily="2" charset="-34"/>
                <a:ea typeface="Times New Roman" pitchFamily="18" charset="0"/>
                <a:cs typeface="TH Niramit AS" pitchFamily="2" charset="-34"/>
              </a:rPr>
              <a:t> </a:t>
            </a:r>
            <a:endParaRPr lang="th-TH" sz="5400" b="1" dirty="0">
              <a:ln w="11430">
                <a:solidFill>
                  <a:srgbClr val="409814"/>
                </a:solidFill>
              </a:ln>
              <a:solidFill>
                <a:srgbClr val="6AE32D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H Niramit AS" pitchFamily="2" charset="-34"/>
              <a:ea typeface="Times New Roman" pitchFamily="18" charset="0"/>
              <a:cs typeface="TH Niramit AS" pitchFamily="2" charset="-34"/>
            </a:endParaRPr>
          </a:p>
          <a:p>
            <a:pPr algn="ctr">
              <a:defRPr/>
            </a:pPr>
            <a:endParaRPr lang="th-TH" sz="4000" b="1" dirty="0">
              <a:ln w="11430">
                <a:solidFill>
                  <a:srgbClr val="409814"/>
                </a:solidFill>
              </a:ln>
              <a:solidFill>
                <a:srgbClr val="6AE32D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H Niramit AS" pitchFamily="2" charset="-34"/>
              <a:ea typeface="Times New Roman" pitchFamily="18" charset="0"/>
              <a:cs typeface="TH Niramit AS" pitchFamily="2" charset="-34"/>
            </a:endParaRPr>
          </a:p>
          <a:p>
            <a:pPr algn="ctr">
              <a:defRPr/>
            </a:pPr>
            <a:endParaRPr lang="th-TH" sz="4000" b="1" dirty="0">
              <a:ln w="11430">
                <a:solidFill>
                  <a:srgbClr val="409814"/>
                </a:solidFill>
              </a:ln>
              <a:solidFill>
                <a:srgbClr val="6AE32D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H Niramit AS" pitchFamily="2" charset="-34"/>
              <a:ea typeface="Times New Roman" pitchFamily="18" charset="0"/>
              <a:cs typeface="TH Niramit AS" pitchFamily="2" charset="-34"/>
            </a:endParaRPr>
          </a:p>
          <a:p>
            <a:pPr algn="ctr">
              <a:defRPr/>
            </a:pPr>
            <a:endParaRPr lang="th-TH" sz="4000" b="1" dirty="0">
              <a:ln w="11430">
                <a:solidFill>
                  <a:srgbClr val="409814"/>
                </a:solidFill>
              </a:ln>
              <a:solidFill>
                <a:srgbClr val="6AE32D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H Niramit AS" pitchFamily="2" charset="-34"/>
              <a:ea typeface="Times New Roman" pitchFamily="18" charset="0"/>
              <a:cs typeface="TH Niramit AS" pitchFamily="2" charset="-34"/>
            </a:endParaRPr>
          </a:p>
          <a:p>
            <a:pPr algn="ctr">
              <a:defRPr/>
            </a:pPr>
            <a:endParaRPr lang="th-TH" sz="4000" b="1" dirty="0">
              <a:ln w="11430">
                <a:solidFill>
                  <a:srgbClr val="409814"/>
                </a:solidFill>
              </a:ln>
              <a:solidFill>
                <a:srgbClr val="6AE32D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H Niramit AS" pitchFamily="2" charset="-34"/>
              <a:ea typeface="Times New Roman" pitchFamily="18" charset="0"/>
              <a:cs typeface="TH Niramit AS" pitchFamily="2" charset="-34"/>
            </a:endParaRPr>
          </a:p>
          <a:p>
            <a:pPr algn="ctr">
              <a:defRPr/>
            </a:pPr>
            <a:endParaRPr lang="th-TH" sz="4400" b="1" dirty="0">
              <a:ln w="11430">
                <a:solidFill>
                  <a:srgbClr val="0000EE"/>
                </a:solidFill>
              </a:ln>
              <a:solidFill>
                <a:srgbClr val="66FF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H Niramit AS" pitchFamily="2" charset="-34"/>
              <a:ea typeface="Times New Roman" pitchFamily="18" charset="0"/>
              <a:cs typeface="TH Niramit AS" pitchFamily="2" charset="-34"/>
            </a:endParaRPr>
          </a:p>
          <a:p>
            <a:pPr algn="ctr">
              <a:defRPr/>
            </a:pPr>
            <a:r>
              <a:rPr lang="th-TH" sz="4400" b="1" dirty="0">
                <a:ln w="11430">
                  <a:solidFill>
                    <a:srgbClr val="0000EE"/>
                  </a:solidFill>
                </a:ln>
                <a:solidFill>
                  <a:srgbClr val="66FF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H Niramit AS" pitchFamily="2" charset="-34"/>
                <a:ea typeface="Times New Roman" pitchFamily="18" charset="0"/>
                <a:cs typeface="TH Niramit AS" pitchFamily="2" charset="-34"/>
              </a:rPr>
              <a:t> สำนักตรวจสอบการชดเชยและคุณภาพบริการ </a:t>
            </a:r>
            <a:endParaRPr lang="en-US" sz="4400" b="1" dirty="0">
              <a:ln w="11430">
                <a:solidFill>
                  <a:srgbClr val="0000EE"/>
                </a:solidFill>
              </a:ln>
              <a:solidFill>
                <a:srgbClr val="66FF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H Niramit AS" pitchFamily="2" charset="-34"/>
              <a:ea typeface="Times New Roman" pitchFamily="18" charset="0"/>
              <a:cs typeface="TH Niramit AS" pitchFamily="2" charset="-34"/>
            </a:endParaRPr>
          </a:p>
          <a:p>
            <a:pPr algn="ctr">
              <a:defRPr/>
            </a:pPr>
            <a:r>
              <a:rPr lang="th-TH" sz="4400" b="1" dirty="0">
                <a:ln w="11430">
                  <a:solidFill>
                    <a:srgbClr val="0000EE"/>
                  </a:solidFill>
                </a:ln>
                <a:solidFill>
                  <a:srgbClr val="66FF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H Niramit AS" pitchFamily="2" charset="-34"/>
                <a:ea typeface="Times New Roman" pitchFamily="18" charset="0"/>
                <a:cs typeface="TH Niramit AS" pitchFamily="2" charset="-34"/>
              </a:rPr>
              <a:t>สำนักงานหลักประกันสุขภาพแห่งชาติ.</a:t>
            </a:r>
            <a:r>
              <a:rPr lang="en-US" sz="2000" b="1" dirty="0">
                <a:ln w="11430">
                  <a:solidFill>
                    <a:srgbClr val="0000EE"/>
                  </a:solidFill>
                </a:ln>
                <a:solidFill>
                  <a:srgbClr val="66FF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H Niramit AS" pitchFamily="2" charset="-34"/>
                <a:cs typeface="TH Niramit AS" pitchFamily="2" charset="-34"/>
              </a:rPr>
              <a:t> </a:t>
            </a:r>
            <a:endParaRPr lang="en-US" sz="4400" b="1" dirty="0">
              <a:ln w="11430">
                <a:solidFill>
                  <a:srgbClr val="0000EE"/>
                </a:solidFill>
              </a:ln>
              <a:solidFill>
                <a:srgbClr val="66FF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H Niramit AS" pitchFamily="2" charset="-34"/>
              <a:cs typeface="TH Niramit AS" pitchFamily="2" charset="-3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/>
          <p:cNvGraphicFramePr/>
          <p:nvPr/>
        </p:nvGraphicFramePr>
        <p:xfrm>
          <a:off x="0" y="857232"/>
          <a:ext cx="9144000" cy="57150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/>
          <p:cNvGraphicFramePr/>
          <p:nvPr/>
        </p:nvGraphicFramePr>
        <p:xfrm>
          <a:off x="0" y="928670"/>
          <a:ext cx="9144000" cy="578647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16-Point Star 4"/>
          <p:cNvSpPr/>
          <p:nvPr/>
        </p:nvSpPr>
        <p:spPr>
          <a:xfrm>
            <a:off x="3571875" y="2000250"/>
            <a:ext cx="928688" cy="714375"/>
          </a:xfrm>
          <a:prstGeom prst="star16">
            <a:avLst/>
          </a:prstGeom>
          <a:solidFill>
            <a:srgbClr val="FF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rgbClr val="002060"/>
                </a:solidFill>
              </a:rPr>
              <a:t>1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/>
          <p:cNvGraphicFramePr/>
          <p:nvPr/>
        </p:nvGraphicFramePr>
        <p:xfrm>
          <a:off x="142844" y="928670"/>
          <a:ext cx="8929718" cy="57150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/>
          <p:cNvGraphicFramePr/>
          <p:nvPr/>
        </p:nvGraphicFramePr>
        <p:xfrm>
          <a:off x="0" y="928670"/>
          <a:ext cx="9144000" cy="58579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/>
          <p:cNvGraphicFramePr/>
          <p:nvPr/>
        </p:nvGraphicFramePr>
        <p:xfrm>
          <a:off x="0" y="857232"/>
          <a:ext cx="9072530" cy="58579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12-Point Star 2"/>
          <p:cNvSpPr/>
          <p:nvPr/>
        </p:nvSpPr>
        <p:spPr>
          <a:xfrm>
            <a:off x="4071938" y="3643313"/>
            <a:ext cx="1143000" cy="928687"/>
          </a:xfrm>
          <a:prstGeom prst="star12">
            <a:avLst/>
          </a:prstGeom>
          <a:solidFill>
            <a:srgbClr val="FF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rgbClr val="002060"/>
                </a:solidFill>
              </a:rPr>
              <a:t>3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/>
          <p:cNvGraphicFramePr/>
          <p:nvPr/>
        </p:nvGraphicFramePr>
        <p:xfrm>
          <a:off x="142844" y="928670"/>
          <a:ext cx="8858280" cy="578647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12-Point Star 2"/>
          <p:cNvSpPr/>
          <p:nvPr/>
        </p:nvSpPr>
        <p:spPr>
          <a:xfrm>
            <a:off x="3714750" y="3929063"/>
            <a:ext cx="1071563" cy="857250"/>
          </a:xfrm>
          <a:prstGeom prst="star12">
            <a:avLst/>
          </a:prstGeom>
          <a:solidFill>
            <a:srgbClr val="FF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rgbClr val="002060"/>
                </a:solidFill>
              </a:rPr>
              <a:t>2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/>
          <p:cNvGraphicFramePr/>
          <p:nvPr/>
        </p:nvGraphicFramePr>
        <p:xfrm>
          <a:off x="0" y="857232"/>
          <a:ext cx="9144000" cy="58579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/>
          <p:cNvGraphicFramePr/>
          <p:nvPr/>
        </p:nvGraphicFramePr>
        <p:xfrm>
          <a:off x="142844" y="857232"/>
          <a:ext cx="8929718" cy="58579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/>
          <p:cNvGraphicFramePr/>
          <p:nvPr/>
        </p:nvGraphicFramePr>
        <p:xfrm>
          <a:off x="32" y="1500174"/>
          <a:ext cx="9144000" cy="392909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7" name="Picture 5" descr="3D lamps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396875" y="333375"/>
            <a:ext cx="10102850" cy="808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3"/>
          <p:cNvSpPr/>
          <p:nvPr/>
        </p:nvSpPr>
        <p:spPr>
          <a:xfrm>
            <a:off x="3214688" y="1643063"/>
            <a:ext cx="5643562" cy="1077912"/>
          </a:xfrm>
          <a:prstGeom prst="rect">
            <a:avLst/>
          </a:prstGeom>
          <a:ln>
            <a:solidFill>
              <a:srgbClr val="FFFF00"/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th-TH" sz="3200" b="1" i="1" dirty="0">
                <a:solidFill>
                  <a:schemeClr val="bg1"/>
                </a:solidFill>
                <a:latin typeface="TH Niramit AS" pitchFamily="2" charset="-34"/>
                <a:cs typeface="TH Niramit AS" pitchFamily="2" charset="-34"/>
              </a:rPr>
              <a:t>ปัญหาที่พบ จากตรวจ </a:t>
            </a:r>
            <a:r>
              <a:rPr lang="en-US" sz="3200" b="1" i="1" dirty="0">
                <a:solidFill>
                  <a:schemeClr val="bg1"/>
                </a:solidFill>
                <a:latin typeface="TH Niramit AS" pitchFamily="2" charset="-34"/>
                <a:cs typeface="TH Niramit AS" pitchFamily="2" charset="-34"/>
              </a:rPr>
              <a:t>coding audit </a:t>
            </a:r>
            <a:r>
              <a:rPr lang="th-TH" sz="3200" b="1" i="1" dirty="0">
                <a:solidFill>
                  <a:schemeClr val="bg1"/>
                </a:solidFill>
                <a:latin typeface="TH Niramit AS" pitchFamily="2" charset="-34"/>
                <a:cs typeface="TH Niramit AS" pitchFamily="2" charset="-34"/>
              </a:rPr>
              <a:t>ปี </a:t>
            </a:r>
            <a:r>
              <a:rPr lang="en-US" sz="3200" b="1" i="1" dirty="0">
                <a:solidFill>
                  <a:schemeClr val="bg1"/>
                </a:solidFill>
                <a:latin typeface="TH Niramit AS" pitchFamily="2" charset="-34"/>
                <a:cs typeface="TH Niramit AS" pitchFamily="2" charset="-34"/>
              </a:rPr>
              <a:t>2554</a:t>
            </a:r>
            <a:r>
              <a:rPr lang="th-TH" sz="3200" b="1" i="1" dirty="0">
                <a:solidFill>
                  <a:schemeClr val="bg1"/>
                </a:solidFill>
                <a:latin typeface="TH Niramit AS" pitchFamily="2" charset="-34"/>
                <a:cs typeface="TH Niramit AS" pitchFamily="2" charset="-34"/>
              </a:rPr>
              <a:t>นำมาเป็นการกรองข้อมูลก่อนจ่าย</a:t>
            </a:r>
            <a:endParaRPr lang="th-TH" sz="3200" b="1" i="1" kern="10" dirty="0">
              <a:solidFill>
                <a:schemeClr val="bg1"/>
              </a:solidFill>
              <a:latin typeface="Comic Sans MS" pitchFamily="66" charset="0"/>
              <a:cs typeface="Tahoma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Box 3"/>
          <p:cNvSpPr txBox="1">
            <a:spLocks noChangeArrowheads="1"/>
          </p:cNvSpPr>
          <p:nvPr/>
        </p:nvSpPr>
        <p:spPr bwMode="auto">
          <a:xfrm>
            <a:off x="285720" y="1285860"/>
            <a:ext cx="8858280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th-TH" sz="7200" b="1" spc="50" dirty="0">
                <a:ln w="11430">
                  <a:solidFill>
                    <a:srgbClr val="FF00FF"/>
                  </a:solidFill>
                </a:ln>
                <a:solidFill>
                  <a:srgbClr val="0000C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H Niramit AS" pitchFamily="2" charset="-34"/>
                <a:cs typeface="TH Niramit AS" pitchFamily="2" charset="-34"/>
              </a:rPr>
              <a:t>การดำเนินงาน</a:t>
            </a:r>
            <a:r>
              <a:rPr lang="en-US" sz="7200" b="1" spc="50" dirty="0">
                <a:ln w="11430">
                  <a:solidFill>
                    <a:srgbClr val="FF00FF"/>
                  </a:solidFill>
                </a:ln>
                <a:solidFill>
                  <a:srgbClr val="0000C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H Niramit AS" pitchFamily="2" charset="-34"/>
                <a:cs typeface="TH Niramit AS" pitchFamily="2" charset="-34"/>
              </a:rPr>
              <a:t>          </a:t>
            </a:r>
            <a:r>
              <a:rPr lang="th-TH" sz="7200" b="1" spc="50" dirty="0">
                <a:ln w="11430">
                  <a:solidFill>
                    <a:srgbClr val="FF00FF"/>
                  </a:solidFill>
                </a:ln>
                <a:solidFill>
                  <a:srgbClr val="0000C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H Niramit AS" pitchFamily="2" charset="-34"/>
                <a:cs typeface="TH Niramit AS" pitchFamily="2" charset="-34"/>
              </a:rPr>
              <a:t>ตรวจสอบเวชระเบียน</a:t>
            </a:r>
            <a:r>
              <a:rPr lang="en-US" sz="7200" b="1" spc="50" dirty="0">
                <a:ln w="11430">
                  <a:solidFill>
                    <a:srgbClr val="FF00FF"/>
                  </a:solidFill>
                </a:ln>
                <a:solidFill>
                  <a:srgbClr val="0000C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H Niramit AS" pitchFamily="2" charset="-34"/>
                <a:cs typeface="TH Niramit AS" pitchFamily="2" charset="-34"/>
              </a:rPr>
              <a:t>  </a:t>
            </a:r>
            <a:r>
              <a:rPr lang="en-US" sz="7200" b="1" dirty="0">
                <a:ln w="10160">
                  <a:solidFill>
                    <a:srgbClr val="FF00FF"/>
                  </a:solidFill>
                  <a:prstDash val="solid"/>
                </a:ln>
                <a:solidFill>
                  <a:srgbClr val="0000CC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H Niramit AS" pitchFamily="2" charset="-34"/>
                <a:cs typeface="TH Niramit AS" pitchFamily="2" charset="-34"/>
              </a:rPr>
              <a:t>(CODING  AUDIT)</a:t>
            </a:r>
            <a:r>
              <a:rPr lang="th-TH" sz="7200" b="1" spc="50" dirty="0">
                <a:ln w="11430">
                  <a:solidFill>
                    <a:srgbClr val="FF00FF"/>
                  </a:solidFill>
                </a:ln>
                <a:solidFill>
                  <a:srgbClr val="0000C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H Niramit AS" pitchFamily="2" charset="-34"/>
                <a:cs typeface="TH Niramit AS" pitchFamily="2" charset="-34"/>
              </a:rPr>
              <a:t> </a:t>
            </a:r>
          </a:p>
          <a:p>
            <a:pPr algn="ctr">
              <a:defRPr/>
            </a:pPr>
            <a:r>
              <a:rPr lang="th-TH" sz="7200" b="1" spc="50" dirty="0">
                <a:ln w="11430">
                  <a:solidFill>
                    <a:srgbClr val="FF00FF"/>
                  </a:solidFill>
                </a:ln>
                <a:solidFill>
                  <a:srgbClr val="0000C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H Niramit AS" pitchFamily="2" charset="-34"/>
                <a:cs typeface="TH Niramit AS" pitchFamily="2" charset="-34"/>
              </a:rPr>
              <a:t>ของสปสช.</a:t>
            </a:r>
          </a:p>
        </p:txBody>
      </p:sp>
      <p:pic>
        <p:nvPicPr>
          <p:cNvPr id="17410" name="Picture 2" descr="D:\Data\Animation2\Person\649ab987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500" y="4643438"/>
            <a:ext cx="1285875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85752" y="857232"/>
            <a:ext cx="8643966" cy="857256"/>
          </a:xfrm>
          <a:solidFill>
            <a:srgbClr val="FF66CC"/>
          </a:solidFill>
          <a:ln>
            <a:solidFill>
              <a:srgbClr val="CC0099"/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/>
          <a:lstStyle/>
          <a:p>
            <a:pPr eaLnBrk="1" hangingPunct="1">
              <a:defRPr/>
            </a:pPr>
            <a:r>
              <a:rPr lang="th-TH" sz="5400" b="1" dirty="0" smtClean="0">
                <a:solidFill>
                  <a:srgbClr val="0070C0"/>
                </a:solidFill>
                <a:latin typeface="TH SarabunPSK" pitchFamily="34" charset="-34"/>
                <a:cs typeface="TH SarabunPSK" pitchFamily="34" charset="-34"/>
              </a:rPr>
              <a:t>เงื่อนไขการตรวจสอบ ปี </a:t>
            </a:r>
            <a:r>
              <a:rPr lang="en-US" sz="5400" b="1" dirty="0" smtClean="0">
                <a:solidFill>
                  <a:srgbClr val="0070C0"/>
                </a:solidFill>
                <a:latin typeface="TH SarabunPSK" pitchFamily="34" charset="-34"/>
                <a:cs typeface="TH SarabunPSK" pitchFamily="34" charset="-34"/>
              </a:rPr>
              <a:t>2554</a:t>
            </a:r>
            <a:endParaRPr lang="en-US" sz="5400" b="1" dirty="0">
              <a:solidFill>
                <a:srgbClr val="0070C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285720" y="2000240"/>
            <a:ext cx="8643998" cy="4500594"/>
          </a:xfr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marL="742950" indent="-742950" eaLnBrk="1" fontAlgn="b" hangingPunct="1">
              <a:buFont typeface="Arial" charset="0"/>
              <a:buNone/>
              <a:defRPr/>
            </a:pPr>
            <a:r>
              <a:rPr lang="th-TH" sz="48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                   </a:t>
            </a:r>
            <a:r>
              <a:rPr lang="en-US" sz="48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  </a:t>
            </a:r>
            <a:r>
              <a:rPr lang="th-TH" sz="5000" b="1" u="sng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เงื่อนไขที่ </a:t>
            </a:r>
            <a:r>
              <a:rPr lang="en-US" sz="5000" b="1" u="sng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7 </a:t>
            </a:r>
          </a:p>
          <a:p>
            <a:pPr marL="742950" indent="-742950" eaLnBrk="1" fontAlgn="b" hangingPunct="1">
              <a:buFont typeface="Arial" charset="0"/>
              <a:buNone/>
              <a:defRPr/>
            </a:pPr>
            <a:r>
              <a:rPr lang="en-US" sz="50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    - </a:t>
            </a:r>
            <a:r>
              <a:rPr lang="th-TH" sz="5000" b="1" dirty="0" smtClean="0">
                <a:latin typeface="TH SarabunPSK" pitchFamily="34" charset="-34"/>
                <a:cs typeface="TH SarabunPSK" pitchFamily="34" charset="-34"/>
              </a:rPr>
              <a:t>ทำหัตถการเกี่ยวกับ </a:t>
            </a:r>
            <a:r>
              <a:rPr lang="en-US" sz="5000" b="1" dirty="0" smtClean="0">
                <a:latin typeface="TH SarabunPSK" pitchFamily="34" charset="-34"/>
                <a:cs typeface="TH SarabunPSK" pitchFamily="34" charset="-34"/>
              </a:rPr>
              <a:t>Spinal </a:t>
            </a:r>
          </a:p>
          <a:p>
            <a:pPr marL="742950" indent="-742950" eaLnBrk="1" fontAlgn="b" hangingPunct="1">
              <a:buFont typeface="Arial" charset="0"/>
              <a:buNone/>
              <a:defRPr/>
            </a:pPr>
            <a:r>
              <a:rPr lang="en-US" sz="50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    - </a:t>
            </a:r>
            <a:r>
              <a:rPr lang="th-TH" sz="50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วันนอนรพ</a:t>
            </a:r>
            <a:r>
              <a:rPr lang="en-US" sz="50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.</a:t>
            </a:r>
            <a:r>
              <a:rPr lang="th-TH" sz="50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น้อย</a:t>
            </a:r>
            <a:endParaRPr lang="en-US" sz="5000" b="1" dirty="0" smtClean="0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  <a:p>
            <a:pPr marL="742950" indent="-742950" eaLnBrk="1" fontAlgn="b" hangingPunct="1">
              <a:buFont typeface="Arial" charset="0"/>
              <a:buNone/>
              <a:defRPr/>
            </a:pPr>
            <a:r>
              <a:rPr lang="en-US" sz="50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    - </a:t>
            </a:r>
            <a:r>
              <a:rPr lang="th-TH" sz="50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ค่าใช้จ่ายน้อย</a:t>
            </a:r>
            <a:r>
              <a:rPr lang="en-US" sz="50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</a:t>
            </a:r>
          </a:p>
          <a:p>
            <a:pPr marL="742950" indent="-742950" eaLnBrk="1" fontAlgn="b" hangingPunct="1">
              <a:buFont typeface="Arial" charset="0"/>
              <a:buNone/>
              <a:defRPr/>
            </a:pPr>
            <a:r>
              <a:rPr lang="en-US" sz="48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  </a:t>
            </a:r>
          </a:p>
          <a:p>
            <a:pPr marL="742950" indent="-742950" eaLnBrk="1" fontAlgn="b" hangingPunct="1">
              <a:buFont typeface="Arial" charset="0"/>
              <a:buNone/>
              <a:defRPr/>
            </a:pPr>
            <a:endParaRPr lang="th-TH" sz="3600" b="1" dirty="0" smtClean="0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500034" y="1166142"/>
            <a:ext cx="8215370" cy="619784"/>
          </a:xfrm>
          <a:prstGeom prst="rect">
            <a:avLst/>
          </a:prstGeom>
          <a:solidFill>
            <a:srgbClr val="FF66CC"/>
          </a:solidFill>
          <a:ln>
            <a:solidFill>
              <a:srgbClr val="CC0099"/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/>
          <a:lstStyle/>
          <a:p>
            <a:pPr algn="ctr">
              <a:defRPr/>
            </a:pPr>
            <a:r>
              <a:rPr lang="th-TH" sz="4400" b="1" dirty="0">
                <a:solidFill>
                  <a:srgbClr val="0070C0"/>
                </a:solidFill>
                <a:latin typeface="TH SarabunPSK" pitchFamily="34" charset="-34"/>
                <a:cs typeface="TH SarabunPSK" pitchFamily="34" charset="-34"/>
              </a:rPr>
              <a:t>ข้อควรระวังตามเงื่อนไขที่ </a:t>
            </a:r>
            <a:r>
              <a:rPr lang="en-US" sz="4400" b="1" dirty="0">
                <a:solidFill>
                  <a:srgbClr val="0070C0"/>
                </a:solidFill>
                <a:latin typeface="TH SarabunPSK" pitchFamily="34" charset="-34"/>
                <a:cs typeface="TH SarabunPSK" pitchFamily="34" charset="-34"/>
              </a:rPr>
              <a:t>7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28625" y="1857375"/>
            <a:ext cx="8429625" cy="857250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eaLnBrk="1" hangingPunct="1">
              <a:defRPr/>
            </a:pPr>
            <a:r>
              <a:rPr lang="th-TH" sz="6000" b="1" dirty="0" smtClean="0">
                <a:solidFill>
                  <a:srgbClr val="0000EE"/>
                </a:solidFill>
                <a:latin typeface="TH Niramit AS" pitchFamily="2" charset="-34"/>
                <a:cs typeface="TH Niramit AS" pitchFamily="2" charset="-34"/>
              </a:rPr>
              <a:t>รหัสหัตถการที่ผิด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442913" y="2786058"/>
            <a:ext cx="8486805" cy="3571900"/>
          </a:xfr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eaLnBrk="1" hangingPunct="1">
              <a:defRPr/>
            </a:pPr>
            <a:r>
              <a:rPr lang="th-TH" sz="4800" b="1" dirty="0" smtClean="0">
                <a:latin typeface="TH SarabunPSK" pitchFamily="34" charset="-34"/>
                <a:cs typeface="TH SarabunPSK" pitchFamily="34" charset="-34"/>
              </a:rPr>
              <a:t>03.39 </a:t>
            </a:r>
            <a:r>
              <a:rPr lang="en-US" sz="4800" b="1" dirty="0" smtClean="0">
                <a:latin typeface="TH SarabunPSK" pitchFamily="34" charset="-34"/>
                <a:cs typeface="TH SarabunPSK" pitchFamily="34" charset="-34"/>
              </a:rPr>
              <a:t>Other diagnostic procedures on spinal cord and spinal canal structures</a:t>
            </a:r>
          </a:p>
          <a:p>
            <a:pPr eaLnBrk="1" hangingPunct="1">
              <a:buFont typeface="AngsanaUPC" pitchFamily="18" charset="-34"/>
              <a:buNone/>
              <a:defRPr/>
            </a:pPr>
            <a:r>
              <a:rPr lang="en-US" sz="4800" b="1" i="1" dirty="0" smtClean="0">
                <a:solidFill>
                  <a:srgbClr val="FFC000"/>
                </a:solidFill>
                <a:latin typeface="TH SarabunPSK" pitchFamily="34" charset="-34"/>
                <a:cs typeface="TH SarabunPSK" pitchFamily="34" charset="-34"/>
              </a:rPr>
              <a:t>   </a:t>
            </a:r>
            <a:r>
              <a:rPr lang="th-TH" sz="4800" b="1" i="1" dirty="0" smtClean="0">
                <a:solidFill>
                  <a:srgbClr val="FFC000"/>
                </a:solidFill>
                <a:latin typeface="TH SarabunPSK" pitchFamily="34" charset="-34"/>
                <a:cs typeface="TH SarabunPSK" pitchFamily="34" charset="-34"/>
              </a:rPr>
              <a:t>ซึ่งอาจจะเป็น</a:t>
            </a:r>
            <a:endParaRPr lang="en-US" sz="4800" b="1" i="1" dirty="0" smtClean="0">
              <a:solidFill>
                <a:srgbClr val="FFC000"/>
              </a:solidFill>
              <a:latin typeface="TH SarabunPSK" pitchFamily="34" charset="-34"/>
              <a:cs typeface="TH SarabunPSK" pitchFamily="34" charset="-34"/>
            </a:endParaRPr>
          </a:p>
          <a:p>
            <a:pPr eaLnBrk="1" hangingPunct="1">
              <a:defRPr/>
            </a:pPr>
            <a:r>
              <a:rPr lang="en-US" sz="4800" b="1" dirty="0" smtClean="0">
                <a:solidFill>
                  <a:srgbClr val="FFC000"/>
                </a:solidFill>
                <a:latin typeface="TH SarabunPSK" pitchFamily="34" charset="-34"/>
                <a:cs typeface="TH SarabunPSK" pitchFamily="34" charset="-34"/>
              </a:rPr>
              <a:t>03.31 Spinal tap</a:t>
            </a:r>
          </a:p>
          <a:p>
            <a:pPr eaLnBrk="1" hangingPunct="1">
              <a:defRPr/>
            </a:pPr>
            <a:endParaRPr lang="th-TH" sz="4800" b="1" dirty="0" smtClean="0">
              <a:latin typeface="TH SarabunPSK" pitchFamily="34" charset="-34"/>
              <a:cs typeface="TH SarabunPSK" pitchFamily="34" charset="-3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285752" y="857232"/>
            <a:ext cx="8643966" cy="857256"/>
          </a:xfrm>
          <a:solidFill>
            <a:srgbClr val="FF66CC"/>
          </a:solidFill>
          <a:ln>
            <a:solidFill>
              <a:srgbClr val="CC0099"/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/>
          <a:lstStyle/>
          <a:p>
            <a:pPr eaLnBrk="1" hangingPunct="1">
              <a:defRPr/>
            </a:pPr>
            <a:r>
              <a:rPr lang="th-TH" sz="5400" b="1" dirty="0" smtClean="0">
                <a:solidFill>
                  <a:srgbClr val="0070C0"/>
                </a:solidFill>
                <a:latin typeface="TH SarabunPSK" pitchFamily="34" charset="-34"/>
                <a:cs typeface="TH SarabunPSK" pitchFamily="34" charset="-34"/>
              </a:rPr>
              <a:t>เงื่อนไขการตรวจสอบ ปี </a:t>
            </a:r>
            <a:r>
              <a:rPr lang="en-US" sz="5400" b="1" dirty="0" smtClean="0">
                <a:solidFill>
                  <a:srgbClr val="0070C0"/>
                </a:solidFill>
                <a:latin typeface="TH SarabunPSK" pitchFamily="34" charset="-34"/>
                <a:cs typeface="TH SarabunPSK" pitchFamily="34" charset="-34"/>
              </a:rPr>
              <a:t>2554</a:t>
            </a:r>
            <a:endParaRPr lang="en-US" sz="5400" b="1" dirty="0">
              <a:solidFill>
                <a:srgbClr val="0070C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285720" y="2000240"/>
            <a:ext cx="8643998" cy="4000528"/>
          </a:xfr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marL="742950" indent="-742950" eaLnBrk="1" fontAlgn="b" hangingPunct="1">
              <a:buFont typeface="Arial" charset="0"/>
              <a:buNone/>
              <a:defRPr/>
            </a:pPr>
            <a:r>
              <a:rPr lang="th-TH" sz="48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                   </a:t>
            </a:r>
            <a:r>
              <a:rPr lang="en-US" sz="48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  </a:t>
            </a:r>
            <a:r>
              <a:rPr lang="th-TH" sz="5000" b="1" u="sng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เงื่อนไขที่ </a:t>
            </a:r>
            <a:r>
              <a:rPr lang="en-US" sz="5000" b="1" u="sng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10 </a:t>
            </a:r>
          </a:p>
          <a:p>
            <a:pPr marL="742950" indent="-742950" eaLnBrk="1" fontAlgn="b" hangingPunct="1">
              <a:buFont typeface="Arial" charset="0"/>
              <a:buNone/>
              <a:defRPr/>
            </a:pPr>
            <a:r>
              <a:rPr lang="en-US" sz="50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    - </a:t>
            </a:r>
            <a:r>
              <a:rPr lang="th-TH" sz="50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ให้รหัส</a:t>
            </a:r>
            <a:r>
              <a:rPr lang="en-US" sz="50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en-US" sz="5000" b="1" dirty="0" err="1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PDx</a:t>
            </a:r>
            <a:r>
              <a:rPr lang="en-US" sz="50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= E86</a:t>
            </a:r>
            <a:r>
              <a:rPr lang="en-US" sz="5000" b="1" dirty="0" smtClean="0">
                <a:latin typeface="TH SarabunPSK" pitchFamily="34" charset="-34"/>
                <a:cs typeface="TH SarabunPSK" pitchFamily="34" charset="-34"/>
              </a:rPr>
              <a:t> (Dehydration)</a:t>
            </a:r>
          </a:p>
          <a:p>
            <a:pPr marL="742950" indent="-742950" eaLnBrk="1" fontAlgn="b" hangingPunct="1">
              <a:buFont typeface="Arial" charset="0"/>
              <a:buNone/>
              <a:defRPr/>
            </a:pPr>
            <a:r>
              <a:rPr lang="en-US" sz="50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      </a:t>
            </a:r>
            <a:r>
              <a:rPr lang="th-TH" sz="50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ผิดหลักการให้รหัสโรค</a:t>
            </a:r>
            <a:endParaRPr lang="en-US" sz="5000" b="1" dirty="0" smtClean="0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  <a:p>
            <a:pPr marL="742950" indent="-742950" eaLnBrk="1" fontAlgn="b" hangingPunct="1">
              <a:buFont typeface="Arial" charset="0"/>
              <a:buNone/>
              <a:defRPr/>
            </a:pPr>
            <a:r>
              <a:rPr lang="en-US" sz="50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    </a:t>
            </a:r>
          </a:p>
          <a:p>
            <a:pPr marL="742950" indent="-742950" eaLnBrk="1" fontAlgn="b" hangingPunct="1">
              <a:buFont typeface="Arial" charset="0"/>
              <a:buNone/>
              <a:defRPr/>
            </a:pPr>
            <a:r>
              <a:rPr lang="en-US" sz="48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  </a:t>
            </a:r>
          </a:p>
          <a:p>
            <a:pPr marL="742950" indent="-742950" eaLnBrk="1" fontAlgn="b" hangingPunct="1">
              <a:buFont typeface="Arial" charset="0"/>
              <a:buNone/>
              <a:defRPr/>
            </a:pPr>
            <a:endParaRPr lang="th-TH" sz="3600" b="1" dirty="0" smtClean="0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272086" y="825700"/>
            <a:ext cx="8601960" cy="571504"/>
          </a:xfrm>
          <a:prstGeom prst="rect">
            <a:avLst/>
          </a:prstGeom>
          <a:solidFill>
            <a:srgbClr val="FF66CC"/>
          </a:solidFill>
          <a:ln>
            <a:solidFill>
              <a:srgbClr val="CC0099"/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/>
          <a:lstStyle/>
          <a:p>
            <a:pPr algn="ctr">
              <a:defRPr/>
            </a:pPr>
            <a:r>
              <a:rPr lang="th-TH" sz="4400" b="1" dirty="0">
                <a:solidFill>
                  <a:srgbClr val="0070C0"/>
                </a:solidFill>
                <a:latin typeface="TH SarabunPSK" pitchFamily="34" charset="-34"/>
                <a:cs typeface="TH SarabunPSK" pitchFamily="34" charset="-34"/>
              </a:rPr>
              <a:t>ข้อควรระวังตามเงื่อนไขที่ </a:t>
            </a:r>
            <a:r>
              <a:rPr lang="en-US" sz="4400" b="1" dirty="0">
                <a:solidFill>
                  <a:srgbClr val="0070C0"/>
                </a:solidFill>
                <a:latin typeface="TH SarabunPSK" pitchFamily="34" charset="-34"/>
                <a:cs typeface="TH SarabunPSK" pitchFamily="34" charset="-34"/>
              </a:rPr>
              <a:t>10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338464" y="1473302"/>
            <a:ext cx="8472518" cy="598376"/>
          </a:xfr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/>
          <a:lstStyle/>
          <a:p>
            <a:pPr eaLnBrk="1" hangingPunct="1">
              <a:defRPr/>
            </a:pPr>
            <a:r>
              <a:rPr lang="th-TH" sz="50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การวินิจฉัย </a:t>
            </a:r>
            <a:r>
              <a:rPr lang="en-US" sz="50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Dehydration (E86)</a:t>
            </a:r>
            <a:endParaRPr lang="th-TH" sz="5000" b="1" dirty="0" smtClean="0">
              <a:solidFill>
                <a:srgbClr val="00206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357158" y="2160613"/>
            <a:ext cx="8572560" cy="4554535"/>
          </a:xfr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eaLnBrk="1" hangingPunct="1">
              <a:defRPr/>
            </a:pPr>
            <a:r>
              <a:rPr lang="th-TH" sz="4400" b="1" dirty="0" smtClean="0">
                <a:latin typeface="TH SarabunPSK" pitchFamily="34" charset="-34"/>
                <a:cs typeface="TH SarabunPSK" pitchFamily="34" charset="-34"/>
              </a:rPr>
              <a:t>ต้องมีสาเหตุ</a:t>
            </a:r>
            <a:endParaRPr lang="en-US" sz="4400" b="1" dirty="0" smtClean="0">
              <a:latin typeface="TH SarabunPSK" pitchFamily="34" charset="-34"/>
              <a:cs typeface="TH SarabunPSK" pitchFamily="34" charset="-34"/>
            </a:endParaRPr>
          </a:p>
          <a:p>
            <a:pPr lvl="1" eaLnBrk="1" hangingPunct="1">
              <a:defRPr/>
            </a:pPr>
            <a:r>
              <a:rPr lang="th-TH" sz="4000" b="1" dirty="0" smtClean="0">
                <a:latin typeface="TH SarabunPSK" pitchFamily="34" charset="-34"/>
                <a:cs typeface="TH SarabunPSK" pitchFamily="34" charset="-34"/>
              </a:rPr>
              <a:t>มีประวัติสูญเสียน้ำ</a:t>
            </a:r>
          </a:p>
          <a:p>
            <a:pPr eaLnBrk="1" hangingPunct="1">
              <a:defRPr/>
            </a:pPr>
            <a:r>
              <a:rPr lang="th-TH" sz="4800" b="1" dirty="0" smtClean="0">
                <a:solidFill>
                  <a:srgbClr val="FFC000"/>
                </a:solidFill>
                <a:latin typeface="TH SarabunPSK" pitchFamily="34" charset="-34"/>
                <a:cs typeface="TH SarabunPSK" pitchFamily="34" charset="-34"/>
              </a:rPr>
              <a:t>เป็นอาการแสดงของโรค ไม่เป็นโรคหลัก</a:t>
            </a:r>
          </a:p>
          <a:p>
            <a:pPr eaLnBrk="1" hangingPunct="1">
              <a:defRPr/>
            </a:pPr>
            <a:r>
              <a:rPr lang="th-TH" sz="4400" b="1" dirty="0" smtClean="0">
                <a:latin typeface="TH SarabunPSK" pitchFamily="34" charset="-34"/>
                <a:cs typeface="TH SarabunPSK" pitchFamily="34" charset="-34"/>
              </a:rPr>
              <a:t>ต้องมีบันทึกในเวชระเบียนถึงการขาดน้ำ</a:t>
            </a:r>
            <a:endParaRPr lang="en-US" sz="4400" b="1" dirty="0" smtClean="0">
              <a:latin typeface="TH SarabunPSK" pitchFamily="34" charset="-34"/>
              <a:cs typeface="TH SarabunPSK" pitchFamily="34" charset="-34"/>
            </a:endParaRPr>
          </a:p>
          <a:p>
            <a:pPr lvl="1" eaLnBrk="1" hangingPunct="1">
              <a:defRPr/>
            </a:pPr>
            <a:r>
              <a:rPr lang="th-TH" sz="4000" b="1" dirty="0" smtClean="0">
                <a:latin typeface="TH SarabunPSK" pitchFamily="34" charset="-34"/>
                <a:cs typeface="TH SarabunPSK" pitchFamily="34" charset="-34"/>
              </a:rPr>
              <a:t>ตรวจร่างกายพบมีอาการแสดงของภาวะ </a:t>
            </a:r>
            <a:r>
              <a:rPr lang="en-US" sz="4000" b="1" dirty="0" smtClean="0">
                <a:latin typeface="TH SarabunPSK" pitchFamily="34" charset="-34"/>
                <a:cs typeface="TH SarabunPSK" pitchFamily="34" charset="-34"/>
              </a:rPr>
              <a:t>dehydration</a:t>
            </a:r>
            <a:endParaRPr lang="th-TH" sz="4800" b="1" dirty="0" smtClean="0">
              <a:latin typeface="TH SarabunPSK" pitchFamily="34" charset="-34"/>
              <a:cs typeface="TH SarabunPSK" pitchFamily="34" charset="-34"/>
            </a:endParaRPr>
          </a:p>
          <a:p>
            <a:pPr eaLnBrk="1" hangingPunct="1">
              <a:defRPr/>
            </a:pPr>
            <a:r>
              <a:rPr lang="th-TH" sz="4400" b="1" dirty="0" smtClean="0">
                <a:latin typeface="TH SarabunPSK" pitchFamily="34" charset="-34"/>
                <a:cs typeface="TH SarabunPSK" pitchFamily="34" charset="-34"/>
              </a:rPr>
              <a:t>ต้องมีการรักษา</a:t>
            </a: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715250" y="2357438"/>
            <a:ext cx="1000125" cy="1285875"/>
          </a:xfrm>
          <a:prstGeom prst="rect">
            <a:avLst/>
          </a:prstGeom>
          <a:noFill/>
          <a:ln w="9525">
            <a:solidFill>
              <a:schemeClr val="accent6">
                <a:lumMod val="75000"/>
              </a:schemeClr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285752" y="857232"/>
            <a:ext cx="8643966" cy="857256"/>
          </a:xfrm>
          <a:prstGeom prst="rect">
            <a:avLst/>
          </a:prstGeom>
          <a:solidFill>
            <a:srgbClr val="FF66CC"/>
          </a:solidFill>
          <a:ln>
            <a:solidFill>
              <a:srgbClr val="CC0099"/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/>
          <a:lstStyle/>
          <a:p>
            <a:pPr algn="ctr">
              <a:defRPr/>
            </a:pPr>
            <a:r>
              <a:rPr lang="th-TH" sz="5400" b="1" dirty="0">
                <a:solidFill>
                  <a:srgbClr val="0070C0"/>
                </a:solidFill>
                <a:latin typeface="TH SarabunPSK" pitchFamily="34" charset="-34"/>
                <a:cs typeface="TH SarabunPSK" pitchFamily="34" charset="-34"/>
              </a:rPr>
              <a:t>เงื่อนไขการตรวจสอบ ปี </a:t>
            </a:r>
            <a:r>
              <a:rPr lang="en-US" sz="5400" b="1" dirty="0">
                <a:solidFill>
                  <a:srgbClr val="0070C0"/>
                </a:solidFill>
                <a:latin typeface="TH SarabunPSK" pitchFamily="34" charset="-34"/>
                <a:cs typeface="TH SarabunPSK" pitchFamily="34" charset="-34"/>
              </a:rPr>
              <a:t>2554</a:t>
            </a: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285720" y="2000240"/>
            <a:ext cx="8501122" cy="4429156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marL="742950" indent="-742950" fontAlgn="b">
              <a:spcBef>
                <a:spcPct val="20000"/>
              </a:spcBef>
              <a:buFont typeface="Arial" charset="0"/>
              <a:buNone/>
              <a:defRPr/>
            </a:pPr>
            <a:r>
              <a:rPr lang="th-TH" sz="4800" b="1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                   </a:t>
            </a:r>
            <a:r>
              <a:rPr lang="en-US" sz="4800" b="1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  </a:t>
            </a:r>
            <a:r>
              <a:rPr lang="th-TH" sz="5000" b="1" u="sng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เงื่อนไขที่ </a:t>
            </a:r>
            <a:r>
              <a:rPr lang="en-US" sz="5000" b="1" u="sng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14 </a:t>
            </a:r>
          </a:p>
          <a:p>
            <a:pPr marL="742950" indent="-742950" fontAlgn="b">
              <a:spcBef>
                <a:spcPct val="20000"/>
              </a:spcBef>
              <a:defRPr/>
            </a:pPr>
            <a:r>
              <a:rPr lang="en-US" sz="5000" b="1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    - </a:t>
            </a:r>
            <a:r>
              <a:rPr lang="th-TH" sz="5000" b="1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หัตถการอาจจะผิด</a:t>
            </a:r>
          </a:p>
          <a:p>
            <a:pPr marL="742950" indent="-742950" fontAlgn="b">
              <a:spcBef>
                <a:spcPct val="20000"/>
              </a:spcBef>
              <a:defRPr/>
            </a:pPr>
            <a:r>
              <a:rPr lang="th-TH" sz="5000" b="1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      </a:t>
            </a:r>
            <a:r>
              <a:rPr lang="en-US" sz="5000" b="1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8606 = Insert infusion pump </a:t>
            </a:r>
          </a:p>
          <a:p>
            <a:pPr marL="742950" indent="-742950" fontAlgn="b">
              <a:spcBef>
                <a:spcPct val="20000"/>
              </a:spcBef>
              <a:buFont typeface="Arial" charset="0"/>
              <a:buNone/>
              <a:defRPr/>
            </a:pPr>
            <a:r>
              <a:rPr lang="en-US" sz="5000" b="1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    </a:t>
            </a:r>
          </a:p>
          <a:p>
            <a:pPr marL="742950" indent="-742950" fontAlgn="b">
              <a:spcBef>
                <a:spcPct val="20000"/>
              </a:spcBef>
              <a:buFont typeface="Arial" charset="0"/>
              <a:buNone/>
              <a:defRPr/>
            </a:pPr>
            <a:r>
              <a:rPr lang="en-US" sz="4800" b="1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  </a:t>
            </a:r>
          </a:p>
          <a:p>
            <a:pPr marL="742950" indent="-742950" fontAlgn="b">
              <a:spcBef>
                <a:spcPct val="20000"/>
              </a:spcBef>
              <a:buFont typeface="Arial" charset="0"/>
              <a:buNone/>
              <a:defRPr/>
            </a:pPr>
            <a:endParaRPr lang="th-TH" sz="3600" b="1" dirty="0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478026" y="825700"/>
            <a:ext cx="8601960" cy="571504"/>
          </a:xfrm>
          <a:prstGeom prst="rect">
            <a:avLst/>
          </a:prstGeom>
          <a:solidFill>
            <a:srgbClr val="FF66CC"/>
          </a:solidFill>
          <a:ln>
            <a:solidFill>
              <a:srgbClr val="CC0099"/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/>
          <a:lstStyle/>
          <a:p>
            <a:pPr algn="ctr">
              <a:defRPr/>
            </a:pPr>
            <a:r>
              <a:rPr lang="th-TH" sz="4400" b="1" dirty="0">
                <a:solidFill>
                  <a:srgbClr val="0070C0"/>
                </a:solidFill>
                <a:latin typeface="TH SarabunPSK" pitchFamily="34" charset="-34"/>
                <a:cs typeface="TH SarabunPSK" pitchFamily="34" charset="-34"/>
              </a:rPr>
              <a:t>ข้อควรระวังตามเงื่อนไขที่ </a:t>
            </a:r>
            <a:r>
              <a:rPr lang="en-US" sz="4400" b="1" dirty="0">
                <a:solidFill>
                  <a:srgbClr val="0070C0"/>
                </a:solidFill>
                <a:latin typeface="TH SarabunPSK" pitchFamily="34" charset="-34"/>
                <a:cs typeface="TH SarabunPSK" pitchFamily="34" charset="-34"/>
              </a:rPr>
              <a:t>14</a:t>
            </a: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308878" y="1520600"/>
            <a:ext cx="8715436" cy="796924"/>
          </a:xfrm>
          <a:prstGeom prst="rect">
            <a:avLst/>
          </a:prstGeom>
          <a:solidFill>
            <a:srgbClr val="FFCCFF"/>
          </a:solidFill>
          <a:ln>
            <a:solidFill>
              <a:schemeClr val="accent1"/>
            </a:solidFill>
          </a:ln>
        </p:spPr>
        <p:txBody>
          <a:bodyPr/>
          <a:lstStyle/>
          <a:p>
            <a:pPr algn="ctr">
              <a:defRPr/>
            </a:pPr>
            <a:r>
              <a:rPr lang="th-TH" sz="400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ahoma" pitchFamily="34" charset="0"/>
                <a:ea typeface="+mj-ea"/>
                <a:cs typeface="Tahoma" pitchFamily="34" charset="0"/>
              </a:rPr>
              <a:t>รหัสหัตถการที่น่าจะผิดพลาด</a:t>
            </a:r>
            <a:endParaRPr lang="en-US" sz="400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ahoma" pitchFamily="34" charset="0"/>
              <a:ea typeface="+mj-ea"/>
              <a:cs typeface="Tahoma" pitchFamily="34" charset="0"/>
            </a:endParaRP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214313" y="2503493"/>
            <a:ext cx="8786812" cy="3711589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marL="342900" indent="-342900">
              <a:spcBef>
                <a:spcPct val="20000"/>
              </a:spcBef>
              <a:buFont typeface="Arial" charset="0"/>
              <a:buChar char="•"/>
              <a:defRPr/>
            </a:pPr>
            <a:r>
              <a:rPr lang="en-US" sz="5400" b="1" dirty="0">
                <a:latin typeface="TH SarabunPSK" pitchFamily="34" charset="-34"/>
                <a:cs typeface="TH SarabunPSK" pitchFamily="34" charset="-34"/>
              </a:rPr>
              <a:t>86.06 Insertion of totally implantable infusion pump</a:t>
            </a:r>
          </a:p>
          <a:p>
            <a:pPr marL="742950" lvl="1" indent="-285750">
              <a:spcBef>
                <a:spcPct val="20000"/>
              </a:spcBef>
              <a:buFont typeface="Arial" charset="0"/>
              <a:buChar char="–"/>
              <a:defRPr/>
            </a:pPr>
            <a:r>
              <a:rPr lang="th-TH" sz="4800" b="1" dirty="0">
                <a:solidFill>
                  <a:srgbClr val="FFFF00"/>
                </a:solidFill>
                <a:latin typeface="TH SarabunPSK" pitchFamily="34" charset="-34"/>
                <a:cs typeface="TH SarabunPSK" pitchFamily="34" charset="-34"/>
              </a:rPr>
              <a:t>ความน่าจะเป็น</a:t>
            </a:r>
            <a:r>
              <a:rPr lang="en-US" sz="4800" b="1" dirty="0">
                <a:solidFill>
                  <a:srgbClr val="FFFF00"/>
                </a:solidFill>
                <a:latin typeface="TH SarabunPSK" pitchFamily="34" charset="-34"/>
                <a:cs typeface="TH SarabunPSK" pitchFamily="34" charset="-34"/>
              </a:rPr>
              <a:t> = 99.18 Injection or infusion of electrolyte</a:t>
            </a:r>
            <a:endParaRPr lang="th-TH" sz="5400" b="1" dirty="0">
              <a:latin typeface="TH SarabunPSK" pitchFamily="34" charset="-34"/>
              <a:cs typeface="TH SarabunPSK" pitchFamily="34" charset="-3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8739" name="Object 2"/>
          <p:cNvGraphicFramePr>
            <a:graphicFrameLocks noChangeAspect="1"/>
          </p:cNvGraphicFramePr>
          <p:nvPr/>
        </p:nvGraphicFramePr>
        <p:xfrm>
          <a:off x="642938" y="4286250"/>
          <a:ext cx="8286750" cy="1357313"/>
        </p:xfrm>
        <a:graphic>
          <a:graphicData uri="http://schemas.openxmlformats.org/presentationml/2006/ole">
            <p:oleObj spid="_x0000_s7041026" r:id="rId3" imgW="6361905" imgH="847843" progId="">
              <p:embed/>
            </p:oleObj>
          </a:graphicData>
        </a:graphic>
      </p:graphicFrame>
      <p:graphicFrame>
        <p:nvGraphicFramePr>
          <p:cNvPr id="158734" name="Object 3"/>
          <p:cNvGraphicFramePr>
            <a:graphicFrameLocks noChangeAspect="1"/>
          </p:cNvGraphicFramePr>
          <p:nvPr/>
        </p:nvGraphicFramePr>
        <p:xfrm>
          <a:off x="500063" y="285750"/>
          <a:ext cx="8001000" cy="1571625"/>
        </p:xfrm>
        <a:graphic>
          <a:graphicData uri="http://schemas.openxmlformats.org/presentationml/2006/ole">
            <p:oleObj spid="_x0000_s7041027" r:id="rId4" imgW="5068007" imgH="1066667" progId="">
              <p:embed/>
            </p:oleObj>
          </a:graphicData>
        </a:graphic>
      </p:graphicFrame>
      <p:pic>
        <p:nvPicPr>
          <p:cNvPr id="7041028" name="Picture 7" descr="The Insulin pump is used to automatically deliver basal insulin continuously, and bolus insulin at meal times by pressing the buttons. Before meals, a blood glucose value is entered into the pump to calculate the correction bolus to bring the blood glucose level back to the target value.">
            <a:hlinkClick r:id="rId5" tooltip="The Insulin pump is used to automatically deliver basal insulin continuously, and bolus insulin at meal times by pressing the buttons. Before meals, a blood glucose value is entered into the pump to calculate the correction bolus to bring the blood glucose level back to the target value."/>
          </p:cNvPr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132513" y="1857375"/>
            <a:ext cx="2368550" cy="2071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041029" name="Line 10"/>
          <p:cNvSpPr>
            <a:spLocks noChangeShapeType="1"/>
          </p:cNvSpPr>
          <p:nvPr/>
        </p:nvSpPr>
        <p:spPr bwMode="auto">
          <a:xfrm>
            <a:off x="4357688" y="622300"/>
            <a:ext cx="1714500" cy="46038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</p:spPr>
        <p:txBody>
          <a:bodyPr/>
          <a:lstStyle/>
          <a:p>
            <a:endParaRPr lang="th-TH"/>
          </a:p>
        </p:txBody>
      </p:sp>
      <p:pic>
        <p:nvPicPr>
          <p:cNvPr id="7041030" name="Picture 13" descr="PatientTherapyManager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571875" y="1785938"/>
            <a:ext cx="2571750" cy="2351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Rectangle 15"/>
          <p:cNvSpPr/>
          <p:nvPr/>
        </p:nvSpPr>
        <p:spPr>
          <a:xfrm>
            <a:off x="3936043" y="5714994"/>
            <a:ext cx="4993675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Infusion Pump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4000500" y="6143625"/>
            <a:ext cx="4857750" cy="0"/>
          </a:xfrm>
          <a:prstGeom prst="line">
            <a:avLst/>
          </a:prstGeom>
          <a:ln w="28575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ounded Rectangular Callout 17"/>
          <p:cNvSpPr/>
          <p:nvPr/>
        </p:nvSpPr>
        <p:spPr>
          <a:xfrm>
            <a:off x="642938" y="2071688"/>
            <a:ext cx="2643187" cy="1500187"/>
          </a:xfrm>
          <a:prstGeom prst="wedgeRoundRectCallout">
            <a:avLst>
              <a:gd name="adj1" fmla="val -26180"/>
              <a:gd name="adj2" fmla="val 97299"/>
              <a:gd name="adj3" fmla="val 16667"/>
            </a:avLst>
          </a:prstGeom>
          <a:solidFill>
            <a:srgbClr val="CCFFCC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h-TH" sz="3200" b="1" dirty="0">
                <a:solidFill>
                  <a:srgbClr val="0000CC"/>
                </a:solidFill>
                <a:latin typeface="TH SarabunPSK" pitchFamily="34" charset="-34"/>
                <a:cs typeface="TH SarabunPSK" pitchFamily="34" charset="-34"/>
              </a:rPr>
              <a:t>การวาง </a:t>
            </a:r>
            <a:r>
              <a:rPr lang="en-US" sz="3200" b="1" dirty="0">
                <a:solidFill>
                  <a:srgbClr val="0000CC"/>
                </a:solidFill>
                <a:latin typeface="TH SarabunPSK" pitchFamily="34" charset="-34"/>
                <a:cs typeface="TH SarabunPSK" pitchFamily="34" charset="-34"/>
              </a:rPr>
              <a:t>port </a:t>
            </a:r>
            <a:r>
              <a:rPr lang="th-TH" sz="3200" b="1" dirty="0">
                <a:solidFill>
                  <a:srgbClr val="0000CC"/>
                </a:solidFill>
                <a:latin typeface="TH SarabunPSK" pitchFamily="34" charset="-34"/>
                <a:cs typeface="TH SarabunPSK" pitchFamily="34" charset="-34"/>
              </a:rPr>
              <a:t>เพื่อให้ </a:t>
            </a:r>
            <a:r>
              <a:rPr lang="en-US" sz="3200" b="1" dirty="0">
                <a:solidFill>
                  <a:srgbClr val="0000CC"/>
                </a:solidFill>
                <a:latin typeface="TH SarabunPSK" pitchFamily="34" charset="-34"/>
                <a:cs typeface="TH SarabunPSK" pitchFamily="34" charset="-34"/>
              </a:rPr>
              <a:t>chemotherapy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285752" y="857232"/>
            <a:ext cx="8643966" cy="857256"/>
          </a:xfrm>
          <a:prstGeom prst="rect">
            <a:avLst/>
          </a:prstGeom>
          <a:solidFill>
            <a:srgbClr val="FF66CC"/>
          </a:solidFill>
          <a:ln>
            <a:solidFill>
              <a:srgbClr val="CC0099"/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/>
          <a:lstStyle/>
          <a:p>
            <a:pPr algn="ctr">
              <a:defRPr/>
            </a:pPr>
            <a:r>
              <a:rPr lang="th-TH" sz="5400" b="1" dirty="0">
                <a:solidFill>
                  <a:srgbClr val="0070C0"/>
                </a:solidFill>
                <a:latin typeface="TH SarabunPSK" pitchFamily="34" charset="-34"/>
                <a:cs typeface="TH SarabunPSK" pitchFamily="34" charset="-34"/>
              </a:rPr>
              <a:t>เงื่อนไขการตรวจสอบ ปี </a:t>
            </a:r>
            <a:r>
              <a:rPr lang="en-US" sz="5400" b="1" dirty="0">
                <a:solidFill>
                  <a:srgbClr val="0070C0"/>
                </a:solidFill>
                <a:latin typeface="TH SarabunPSK" pitchFamily="34" charset="-34"/>
                <a:cs typeface="TH SarabunPSK" pitchFamily="34" charset="-34"/>
              </a:rPr>
              <a:t>2554</a:t>
            </a:r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94596" y="1889878"/>
            <a:ext cx="9002106" cy="4429156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marL="742950" indent="-742950" fontAlgn="b">
              <a:spcBef>
                <a:spcPct val="20000"/>
              </a:spcBef>
              <a:buFont typeface="Arial" charset="0"/>
              <a:buNone/>
              <a:defRPr/>
            </a:pPr>
            <a:r>
              <a:rPr lang="th-TH" sz="4800" b="1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                   </a:t>
            </a:r>
            <a:r>
              <a:rPr lang="en-US" sz="4800" b="1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  </a:t>
            </a:r>
            <a:r>
              <a:rPr lang="th-TH" sz="5000" b="1" u="sng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เงื่อนไขที่ </a:t>
            </a:r>
            <a:r>
              <a:rPr lang="en-US" sz="5000" b="1" u="sng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15 </a:t>
            </a:r>
          </a:p>
          <a:p>
            <a:pPr marL="742950" indent="-742950" fontAlgn="b">
              <a:spcBef>
                <a:spcPct val="20000"/>
              </a:spcBef>
              <a:defRPr/>
            </a:pPr>
            <a:r>
              <a:rPr lang="en-US" sz="5000" b="1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- </a:t>
            </a:r>
            <a:r>
              <a:rPr lang="th-TH" sz="5000" b="1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ให้รหัสหัตถการ </a:t>
            </a:r>
            <a:r>
              <a:rPr lang="en-US" sz="5000" b="1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9672 (on ventilator &gt; 96</a:t>
            </a:r>
            <a:r>
              <a:rPr lang="th-TH" sz="5000" b="1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ชม</a:t>
            </a:r>
            <a:r>
              <a:rPr lang="en-US" sz="5000" b="1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)</a:t>
            </a:r>
            <a:endParaRPr lang="th-TH" sz="5000" b="1" dirty="0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  <a:p>
            <a:pPr marL="742950" indent="-742950" fontAlgn="b">
              <a:spcBef>
                <a:spcPct val="20000"/>
              </a:spcBef>
              <a:defRPr/>
            </a:pPr>
            <a:r>
              <a:rPr lang="en-US" sz="5000" b="1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- </a:t>
            </a:r>
            <a:r>
              <a:rPr lang="th-TH" sz="5000" b="1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วันนอน รพ</a:t>
            </a:r>
            <a:r>
              <a:rPr lang="en-US" sz="5000" b="1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. </a:t>
            </a:r>
            <a:r>
              <a:rPr lang="th-TH" sz="5000" b="1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น้อยกว่า </a:t>
            </a:r>
            <a:r>
              <a:rPr lang="en-US" sz="5000" b="1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4 </a:t>
            </a:r>
            <a:r>
              <a:rPr lang="th-TH" sz="5000" b="1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วัน</a:t>
            </a:r>
          </a:p>
          <a:p>
            <a:pPr marL="742950" indent="-742950" fontAlgn="b">
              <a:spcBef>
                <a:spcPct val="20000"/>
              </a:spcBef>
              <a:defRPr/>
            </a:pPr>
            <a:endParaRPr lang="en-US" sz="5000" b="1" dirty="0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  <a:p>
            <a:pPr marL="742950" indent="-742950" fontAlgn="b">
              <a:spcBef>
                <a:spcPct val="20000"/>
              </a:spcBef>
              <a:defRPr/>
            </a:pPr>
            <a:endParaRPr lang="en-US" sz="5000" b="1" dirty="0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  <a:p>
            <a:pPr marL="742950" indent="-742950" fontAlgn="b">
              <a:spcBef>
                <a:spcPct val="20000"/>
              </a:spcBef>
              <a:buFont typeface="Arial" charset="0"/>
              <a:buNone/>
              <a:defRPr/>
            </a:pPr>
            <a:r>
              <a:rPr lang="en-US" sz="5000" b="1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    </a:t>
            </a:r>
          </a:p>
          <a:p>
            <a:pPr marL="742950" indent="-742950" fontAlgn="b">
              <a:spcBef>
                <a:spcPct val="20000"/>
              </a:spcBef>
              <a:buFont typeface="Arial" charset="0"/>
              <a:buNone/>
              <a:defRPr/>
            </a:pPr>
            <a:r>
              <a:rPr lang="en-US" sz="4800" b="1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  </a:t>
            </a:r>
          </a:p>
          <a:p>
            <a:pPr marL="742950" indent="-742950" fontAlgn="b">
              <a:spcBef>
                <a:spcPct val="20000"/>
              </a:spcBef>
              <a:buFont typeface="Arial" charset="0"/>
              <a:buNone/>
              <a:defRPr/>
            </a:pPr>
            <a:endParaRPr lang="th-TH" sz="3600" b="1" dirty="0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6130" name="Object 2"/>
          <p:cNvGraphicFramePr>
            <a:graphicFrameLocks noChangeAspect="1"/>
          </p:cNvGraphicFramePr>
          <p:nvPr/>
        </p:nvGraphicFramePr>
        <p:xfrm>
          <a:off x="0" y="1052513"/>
          <a:ext cx="9144000" cy="2447925"/>
        </p:xfrm>
        <a:graphic>
          <a:graphicData uri="http://schemas.openxmlformats.org/presentationml/2006/ole">
            <p:oleObj spid="_x0000_s7042050" name="Bitmap Image" r:id="rId3" imgW="8802329" imgH="2095793" progId="PBrush">
              <p:embed/>
            </p:oleObj>
          </a:graphicData>
        </a:graphic>
      </p:graphicFrame>
      <p:pic>
        <p:nvPicPr>
          <p:cNvPr id="7042051" name="Picture 3" descr="bpd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27088" y="3860800"/>
            <a:ext cx="3683000" cy="2044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042052" name="WordArt 8"/>
          <p:cNvSpPr>
            <a:spLocks noChangeArrowheads="1" noChangeShapeType="1" noTextEdit="1"/>
          </p:cNvSpPr>
          <p:nvPr/>
        </p:nvSpPr>
        <p:spPr bwMode="auto">
          <a:xfrm>
            <a:off x="5219700" y="4365625"/>
            <a:ext cx="3384550" cy="431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/>
              </a:rPr>
              <a:t>96 hours</a:t>
            </a:r>
            <a:endParaRPr lang="th-TH" sz="3600" kern="10">
              <a:ln w="12700">
                <a:solidFill>
                  <a:srgbClr val="3333CC"/>
                </a:solidFill>
                <a:round/>
                <a:headEnd/>
                <a:tailEnd/>
              </a:ln>
              <a:solidFill>
                <a:srgbClr val="B2B2B2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 Black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6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285752" y="857232"/>
            <a:ext cx="8643966" cy="857256"/>
          </a:xfrm>
          <a:prstGeom prst="rect">
            <a:avLst/>
          </a:prstGeom>
          <a:solidFill>
            <a:srgbClr val="FF66CC"/>
          </a:solidFill>
          <a:ln>
            <a:solidFill>
              <a:srgbClr val="CC0099"/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/>
          <a:lstStyle/>
          <a:p>
            <a:pPr algn="ctr">
              <a:defRPr/>
            </a:pPr>
            <a:r>
              <a:rPr lang="th-TH" sz="5400" b="1" dirty="0">
                <a:solidFill>
                  <a:srgbClr val="0070C0"/>
                </a:solidFill>
                <a:latin typeface="TH SarabunPSK" pitchFamily="34" charset="-34"/>
                <a:cs typeface="TH SarabunPSK" pitchFamily="34" charset="-34"/>
              </a:rPr>
              <a:t>เงื่อนไขการตรวจสอบ ปี </a:t>
            </a:r>
            <a:r>
              <a:rPr lang="en-US" sz="5400" b="1" dirty="0">
                <a:solidFill>
                  <a:srgbClr val="0070C0"/>
                </a:solidFill>
                <a:latin typeface="TH SarabunPSK" pitchFamily="34" charset="-34"/>
                <a:cs typeface="TH SarabunPSK" pitchFamily="34" charset="-34"/>
              </a:rPr>
              <a:t>2554</a:t>
            </a:r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285720" y="1889878"/>
            <a:ext cx="8643998" cy="4429156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marL="742950" indent="-742950" fontAlgn="b">
              <a:spcBef>
                <a:spcPct val="20000"/>
              </a:spcBef>
              <a:buFont typeface="Arial" charset="0"/>
              <a:buNone/>
              <a:defRPr/>
            </a:pPr>
            <a:r>
              <a:rPr lang="th-TH" sz="4800" b="1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                   </a:t>
            </a:r>
            <a:r>
              <a:rPr lang="en-US" sz="4800" b="1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  </a:t>
            </a:r>
            <a:r>
              <a:rPr lang="th-TH" sz="5000" b="1" u="sng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เงื่อนไขที่ </a:t>
            </a:r>
            <a:r>
              <a:rPr lang="en-US" sz="5000" b="1" u="sng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16 </a:t>
            </a:r>
          </a:p>
          <a:p>
            <a:pPr marL="742950" indent="-742950" fontAlgn="b">
              <a:spcBef>
                <a:spcPct val="20000"/>
              </a:spcBef>
              <a:defRPr/>
            </a:pPr>
            <a:r>
              <a:rPr lang="en-US" sz="5000" b="1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    - </a:t>
            </a:r>
            <a:r>
              <a:rPr lang="th-TH" sz="5000" b="1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ให้รหัส</a:t>
            </a:r>
            <a:r>
              <a:rPr lang="en-US" sz="5000" b="1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en-US" sz="5000" b="1" dirty="0" err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SDx</a:t>
            </a:r>
            <a:r>
              <a:rPr lang="en-US" sz="5000" b="1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= K65.- </a:t>
            </a:r>
            <a:endParaRPr lang="th-TH" sz="5000" b="1" dirty="0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  <a:p>
            <a:pPr marL="742950" indent="-742950" fontAlgn="b">
              <a:spcBef>
                <a:spcPct val="20000"/>
              </a:spcBef>
              <a:defRPr/>
            </a:pPr>
            <a:r>
              <a:rPr lang="th-TH" sz="5000" b="1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       เกินหลักการใน ผู้ป่วย </a:t>
            </a:r>
            <a:r>
              <a:rPr lang="en-US" sz="5000" b="1" dirty="0" err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PDx</a:t>
            </a:r>
            <a:r>
              <a:rPr lang="en-US" sz="5000" b="1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= K35.-</a:t>
            </a:r>
            <a:endParaRPr lang="th-TH" sz="5000" b="1" dirty="0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  <a:p>
            <a:pPr marL="742950" indent="-742950" fontAlgn="b">
              <a:spcBef>
                <a:spcPct val="20000"/>
              </a:spcBef>
              <a:defRPr/>
            </a:pPr>
            <a:endParaRPr lang="en-US" sz="5000" b="1" dirty="0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  <a:p>
            <a:pPr marL="742950" indent="-742950" fontAlgn="b">
              <a:spcBef>
                <a:spcPct val="20000"/>
              </a:spcBef>
              <a:buFont typeface="Arial" charset="0"/>
              <a:buNone/>
              <a:defRPr/>
            </a:pPr>
            <a:r>
              <a:rPr lang="en-US" sz="5000" b="1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    </a:t>
            </a:r>
          </a:p>
          <a:p>
            <a:pPr marL="742950" indent="-742950" fontAlgn="b">
              <a:spcBef>
                <a:spcPct val="20000"/>
              </a:spcBef>
              <a:buFont typeface="Arial" charset="0"/>
              <a:buNone/>
              <a:defRPr/>
            </a:pPr>
            <a:r>
              <a:rPr lang="en-US" sz="4800" b="1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  </a:t>
            </a:r>
          </a:p>
          <a:p>
            <a:pPr marL="742950" indent="-742950" fontAlgn="b">
              <a:spcBef>
                <a:spcPct val="20000"/>
              </a:spcBef>
              <a:buFont typeface="Arial" charset="0"/>
              <a:buNone/>
              <a:defRPr/>
            </a:pPr>
            <a:endParaRPr lang="th-TH" sz="3600" b="1" dirty="0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2"/>
          <p:cNvSpPr txBox="1">
            <a:spLocks/>
          </p:cNvSpPr>
          <p:nvPr/>
        </p:nvSpPr>
        <p:spPr>
          <a:xfrm>
            <a:off x="500034" y="1857364"/>
            <a:ext cx="8215370" cy="4714908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/>
          <a:lstStyle/>
          <a:p>
            <a:pPr marL="342900" indent="-342900">
              <a:spcBef>
                <a:spcPct val="20000"/>
              </a:spcBef>
              <a:buClr>
                <a:srgbClr val="0033CC"/>
              </a:buClr>
              <a:buSzPct val="100000"/>
              <a:buFont typeface="Arial" charset="0"/>
              <a:buBlip>
                <a:blip r:embed="rId2"/>
              </a:buBlip>
              <a:defRPr/>
            </a:pPr>
            <a:r>
              <a:rPr lang="th-TH" sz="4000" dirty="0">
                <a:solidFill>
                  <a:srgbClr val="FFFF00"/>
                </a:solidFill>
                <a:latin typeface="TH Niramit AS" pitchFamily="2" charset="-34"/>
                <a:cs typeface="TH Niramit AS" pitchFamily="2" charset="-34"/>
              </a:rPr>
              <a:t>เพื่อสร้างความเป็นธรรมให้กับระบบการจ่ายชดเชยค่าบริการทางการแพทย์แก่หน่วยบริการ</a:t>
            </a: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Clr>
                <a:srgbClr val="0033CC"/>
              </a:buClr>
              <a:buFont typeface="Arial" charset="0"/>
              <a:buBlip>
                <a:blip r:embed="rId2"/>
              </a:buBlip>
              <a:defRPr/>
            </a:pPr>
            <a:r>
              <a:rPr lang="th-TH" sz="4000" dirty="0">
                <a:solidFill>
                  <a:srgbClr val="FFFF00"/>
                </a:solidFill>
                <a:latin typeface="TH Niramit AS" pitchFamily="2" charset="-34"/>
                <a:cs typeface="TH Niramit AS" pitchFamily="2" charset="-34"/>
              </a:rPr>
              <a:t>เพื่อพัฒนาระบบการจ่ายเงินชดเชย</a:t>
            </a:r>
            <a:r>
              <a:rPr lang="en-US" sz="4000" dirty="0">
                <a:solidFill>
                  <a:srgbClr val="FFFF00"/>
                </a:solidFill>
                <a:latin typeface="TH Niramit AS" pitchFamily="2" charset="-34"/>
                <a:cs typeface="TH Niramit AS" pitchFamily="2" charset="-34"/>
              </a:rPr>
              <a:t>(DRGs ; DMIS ; …)</a:t>
            </a:r>
            <a:r>
              <a:rPr lang="th-TH" sz="4000" dirty="0">
                <a:solidFill>
                  <a:srgbClr val="FFFF00"/>
                </a:solidFill>
                <a:latin typeface="TH Niramit AS" pitchFamily="2" charset="-34"/>
                <a:cs typeface="TH Niramit AS" pitchFamily="2" charset="-34"/>
              </a:rPr>
              <a:t>ของสำนักงานหลักประกันสุขภาพแห่งชาติให้สอดคล้องกับข้อเท็จจริง</a:t>
            </a:r>
            <a:endParaRPr lang="en-US" sz="4000" dirty="0">
              <a:solidFill>
                <a:srgbClr val="FFFF00"/>
              </a:solidFill>
              <a:latin typeface="TH Niramit AS" pitchFamily="2" charset="-34"/>
              <a:cs typeface="TH Niramit AS" pitchFamily="2" charset="-34"/>
            </a:endParaRP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Clr>
                <a:srgbClr val="0033CC"/>
              </a:buClr>
              <a:buFont typeface="Arial" charset="0"/>
              <a:buBlip>
                <a:blip r:embed="rId2"/>
              </a:buBlip>
              <a:defRPr/>
            </a:pPr>
            <a:r>
              <a:rPr lang="th-TH" sz="4000" dirty="0">
                <a:solidFill>
                  <a:srgbClr val="FFFF00"/>
                </a:solidFill>
                <a:latin typeface="TH Niramit AS" pitchFamily="2" charset="-34"/>
                <a:cs typeface="TH Niramit AS" pitchFamily="2" charset="-34"/>
              </a:rPr>
              <a:t>เพื่อพัฒนาระบบการบันทึกข้อมูลที่ใช้ประกอบการขอเบิกเงินชดเชยค่าบริการ</a:t>
            </a:r>
            <a:r>
              <a:rPr lang="en-US" sz="4000" dirty="0">
                <a:solidFill>
                  <a:srgbClr val="FFFF00"/>
                </a:solidFill>
                <a:latin typeface="TH Niramit AS" pitchFamily="2" charset="-34"/>
                <a:cs typeface="TH Niramit AS" pitchFamily="2" charset="-34"/>
              </a:rPr>
              <a:t> </a:t>
            </a:r>
            <a:r>
              <a:rPr lang="th-TH" sz="4000" dirty="0">
                <a:solidFill>
                  <a:srgbClr val="FFFF00"/>
                </a:solidFill>
                <a:latin typeface="TH Niramit AS" pitchFamily="2" charset="-34"/>
                <a:cs typeface="TH Niramit AS" pitchFamily="2" charset="-34"/>
              </a:rPr>
              <a:t>ให้มีความถูกต้องครบถ้วน</a:t>
            </a:r>
          </a:p>
        </p:txBody>
      </p:sp>
      <p:sp>
        <p:nvSpPr>
          <p:cNvPr id="3" name="ชื่อเรื่อง 1"/>
          <p:cNvSpPr txBox="1">
            <a:spLocks/>
          </p:cNvSpPr>
          <p:nvPr/>
        </p:nvSpPr>
        <p:spPr>
          <a:xfrm>
            <a:off x="1500166" y="857232"/>
            <a:ext cx="6286544" cy="785818"/>
          </a:xfrm>
          <a:prstGeom prst="rect">
            <a:avLst/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/>
          <a:lstStyle/>
          <a:p>
            <a:pPr algn="ctr">
              <a:defRPr/>
            </a:pPr>
            <a:r>
              <a:rPr lang="th-TH" sz="4800" b="1" dirty="0">
                <a:solidFill>
                  <a:srgbClr val="0000CC"/>
                </a:solidFill>
                <a:latin typeface="TH Niramit AS" pitchFamily="2" charset="-34"/>
                <a:ea typeface="+mj-ea"/>
                <a:cs typeface="TH Niramit AS" pitchFamily="2" charset="-34"/>
              </a:rPr>
              <a:t>วัตถุประสงค์ในการตรวจสอบ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430728" y="502988"/>
            <a:ext cx="8601960" cy="571504"/>
          </a:xfrm>
          <a:prstGeom prst="rect">
            <a:avLst/>
          </a:prstGeom>
          <a:solidFill>
            <a:srgbClr val="FF66CC"/>
          </a:solidFill>
          <a:ln>
            <a:solidFill>
              <a:srgbClr val="CC0099"/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/>
          <a:lstStyle/>
          <a:p>
            <a:pPr algn="ctr">
              <a:defRPr/>
            </a:pPr>
            <a:r>
              <a:rPr lang="th-TH" sz="4400" b="1" dirty="0">
                <a:solidFill>
                  <a:srgbClr val="0070C0"/>
                </a:solidFill>
                <a:latin typeface="TH SarabunPSK" pitchFamily="34" charset="-34"/>
                <a:cs typeface="TH SarabunPSK" pitchFamily="34" charset="-34"/>
              </a:rPr>
              <a:t>ข้อควรระวังตามเงื่อนไขที่ </a:t>
            </a:r>
            <a:r>
              <a:rPr lang="en-US" sz="4400" b="1" dirty="0">
                <a:solidFill>
                  <a:srgbClr val="0070C0"/>
                </a:solidFill>
                <a:latin typeface="TH SarabunPSK" pitchFamily="34" charset="-34"/>
                <a:cs typeface="TH SarabunPSK" pitchFamily="34" charset="-34"/>
              </a:rPr>
              <a:t>16</a:t>
            </a: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317252" y="1142002"/>
            <a:ext cx="8572560" cy="5500726"/>
          </a:xfrm>
          <a:prstGeom prst="rect">
            <a:avLst/>
          </a:prstGeom>
          <a:noFill/>
          <a:ln w="9525">
            <a:solidFill>
              <a:srgbClr val="CC0099"/>
            </a:solidFill>
            <a:miter lim="800000"/>
            <a:headEnd/>
            <a:tailEnd/>
          </a:ln>
          <a:effectLst/>
        </p:spPr>
      </p:pic>
      <p:cxnSp>
        <p:nvCxnSpPr>
          <p:cNvPr id="5" name="Straight Connector 4"/>
          <p:cNvCxnSpPr/>
          <p:nvPr/>
        </p:nvCxnSpPr>
        <p:spPr>
          <a:xfrm>
            <a:off x="2928938" y="6215063"/>
            <a:ext cx="2000250" cy="1587"/>
          </a:xfrm>
          <a:prstGeom prst="line">
            <a:avLst/>
          </a:prstGeom>
          <a:ln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285752" y="857232"/>
            <a:ext cx="8643966" cy="857256"/>
          </a:xfrm>
          <a:prstGeom prst="rect">
            <a:avLst/>
          </a:prstGeom>
          <a:solidFill>
            <a:srgbClr val="FF66CC"/>
          </a:solidFill>
          <a:ln>
            <a:solidFill>
              <a:srgbClr val="CC0099"/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/>
          <a:lstStyle/>
          <a:p>
            <a:pPr algn="ctr">
              <a:defRPr/>
            </a:pPr>
            <a:r>
              <a:rPr lang="th-TH" sz="5400" b="1" dirty="0">
                <a:solidFill>
                  <a:srgbClr val="0070C0"/>
                </a:solidFill>
                <a:latin typeface="TH SarabunPSK" pitchFamily="34" charset="-34"/>
                <a:cs typeface="TH SarabunPSK" pitchFamily="34" charset="-34"/>
              </a:rPr>
              <a:t>เงื่อนไขการตรวจสอบ ปี </a:t>
            </a:r>
            <a:r>
              <a:rPr lang="en-US" sz="5400" b="1" dirty="0">
                <a:solidFill>
                  <a:srgbClr val="0070C0"/>
                </a:solidFill>
                <a:latin typeface="TH SarabunPSK" pitchFamily="34" charset="-34"/>
                <a:cs typeface="TH SarabunPSK" pitchFamily="34" charset="-34"/>
              </a:rPr>
              <a:t>2554</a:t>
            </a:r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285720" y="2134742"/>
            <a:ext cx="8643998" cy="265158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marL="742950" indent="-742950" fontAlgn="b">
              <a:spcBef>
                <a:spcPct val="20000"/>
              </a:spcBef>
              <a:buFont typeface="Arial" charset="0"/>
              <a:buNone/>
              <a:defRPr/>
            </a:pPr>
            <a:r>
              <a:rPr lang="th-TH" sz="4800" b="1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                   </a:t>
            </a:r>
            <a:r>
              <a:rPr lang="en-US" sz="4800" b="1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  </a:t>
            </a:r>
            <a:r>
              <a:rPr lang="th-TH" sz="5000" b="1" u="sng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เงื่อนไขที่ </a:t>
            </a:r>
            <a:r>
              <a:rPr lang="en-US" sz="5000" b="1" u="sng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20 </a:t>
            </a:r>
          </a:p>
          <a:p>
            <a:pPr marL="742950" indent="-742950" fontAlgn="b">
              <a:spcBef>
                <a:spcPct val="20000"/>
              </a:spcBef>
              <a:defRPr/>
            </a:pPr>
            <a:r>
              <a:rPr lang="en-US" sz="5000" b="1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 - </a:t>
            </a:r>
            <a:r>
              <a:rPr lang="th-TH" sz="5000" b="1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ให้รหัส</a:t>
            </a:r>
            <a:r>
              <a:rPr lang="en-US" sz="5000" b="1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en-US" sz="5000" b="1" dirty="0" err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PDx</a:t>
            </a:r>
            <a:r>
              <a:rPr lang="en-US" sz="5000" b="1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= R54 (Senility)</a:t>
            </a:r>
          </a:p>
          <a:p>
            <a:pPr marL="742950" indent="-742950" fontAlgn="b">
              <a:spcBef>
                <a:spcPct val="20000"/>
              </a:spcBef>
              <a:defRPr/>
            </a:pPr>
            <a:endParaRPr lang="en-US" sz="5000" b="1" dirty="0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  <a:p>
            <a:pPr marL="742950" indent="-742950" fontAlgn="b">
              <a:spcBef>
                <a:spcPct val="20000"/>
              </a:spcBef>
              <a:defRPr/>
            </a:pPr>
            <a:r>
              <a:rPr lang="en-US" sz="5000" b="1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      </a:t>
            </a:r>
          </a:p>
          <a:p>
            <a:pPr marL="742950" indent="-742950" fontAlgn="b">
              <a:spcBef>
                <a:spcPct val="20000"/>
              </a:spcBef>
              <a:defRPr/>
            </a:pPr>
            <a:endParaRPr lang="en-US" sz="5000" b="1" dirty="0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  <a:p>
            <a:pPr marL="742950" indent="-742950" fontAlgn="b">
              <a:spcBef>
                <a:spcPct val="20000"/>
              </a:spcBef>
              <a:buFont typeface="Arial" charset="0"/>
              <a:buNone/>
              <a:defRPr/>
            </a:pPr>
            <a:r>
              <a:rPr lang="en-US" sz="5000" b="1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    </a:t>
            </a:r>
          </a:p>
          <a:p>
            <a:pPr marL="742950" indent="-742950" fontAlgn="b">
              <a:spcBef>
                <a:spcPct val="20000"/>
              </a:spcBef>
              <a:buFont typeface="Arial" charset="0"/>
              <a:buNone/>
              <a:defRPr/>
            </a:pPr>
            <a:r>
              <a:rPr lang="en-US" sz="4800" b="1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  </a:t>
            </a:r>
          </a:p>
          <a:p>
            <a:pPr marL="742950" indent="-742950" fontAlgn="b">
              <a:spcBef>
                <a:spcPct val="20000"/>
              </a:spcBef>
              <a:buFont typeface="Arial" charset="0"/>
              <a:buNone/>
              <a:defRPr/>
            </a:pPr>
            <a:endParaRPr lang="th-TH" sz="3600" b="1" dirty="0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285752" y="857232"/>
            <a:ext cx="8643966" cy="857256"/>
          </a:xfrm>
          <a:prstGeom prst="rect">
            <a:avLst/>
          </a:prstGeom>
          <a:solidFill>
            <a:srgbClr val="FF66CC"/>
          </a:solidFill>
          <a:ln>
            <a:solidFill>
              <a:srgbClr val="CC0099"/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/>
          <a:lstStyle/>
          <a:p>
            <a:pPr algn="ctr">
              <a:defRPr/>
            </a:pPr>
            <a:r>
              <a:rPr lang="th-TH" sz="5400" b="1" dirty="0">
                <a:solidFill>
                  <a:srgbClr val="0070C0"/>
                </a:solidFill>
                <a:latin typeface="TH SarabunPSK" pitchFamily="34" charset="-34"/>
                <a:cs typeface="TH SarabunPSK" pitchFamily="34" charset="-34"/>
              </a:rPr>
              <a:t>เงื่อนไขการตรวจสอบ ปี </a:t>
            </a:r>
            <a:r>
              <a:rPr lang="en-US" sz="5400" b="1" dirty="0">
                <a:solidFill>
                  <a:srgbClr val="0070C0"/>
                </a:solidFill>
                <a:latin typeface="TH SarabunPSK" pitchFamily="34" charset="-34"/>
                <a:cs typeface="TH SarabunPSK" pitchFamily="34" charset="-34"/>
              </a:rPr>
              <a:t>2554</a:t>
            </a:r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285720" y="2071678"/>
            <a:ext cx="8643998" cy="3714776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marL="742950" indent="-742950" fontAlgn="b">
              <a:spcBef>
                <a:spcPct val="20000"/>
              </a:spcBef>
              <a:buFont typeface="Arial" charset="0"/>
              <a:buNone/>
              <a:defRPr/>
            </a:pPr>
            <a:r>
              <a:rPr lang="th-TH" sz="4800" b="1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                   </a:t>
            </a:r>
            <a:r>
              <a:rPr lang="en-US" sz="4800" b="1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  </a:t>
            </a:r>
            <a:r>
              <a:rPr lang="th-TH" sz="5000" b="1" u="sng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เงื่อนไขที่ </a:t>
            </a:r>
            <a:r>
              <a:rPr lang="en-US" sz="5000" b="1" u="sng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25 </a:t>
            </a:r>
          </a:p>
          <a:p>
            <a:pPr marL="742950" indent="-742950" fontAlgn="b">
              <a:spcBef>
                <a:spcPct val="20000"/>
              </a:spcBef>
              <a:defRPr/>
            </a:pPr>
            <a:r>
              <a:rPr lang="en-US" sz="5000" b="1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5000" b="1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  </a:t>
            </a:r>
            <a:r>
              <a:rPr lang="en-US" sz="5000" b="1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- </a:t>
            </a:r>
            <a:r>
              <a:rPr lang="en-US" sz="5000" b="1" dirty="0" err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PDx</a:t>
            </a:r>
            <a:r>
              <a:rPr lang="en-US" sz="5000" b="1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= Z380 </a:t>
            </a:r>
            <a:r>
              <a:rPr lang="th-TH" sz="5000" b="1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แต่มีโรครองเป็น </a:t>
            </a:r>
            <a:r>
              <a:rPr lang="en-US" sz="5000" b="1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P05*,P07*</a:t>
            </a:r>
          </a:p>
          <a:p>
            <a:pPr marL="742950" indent="-742950" fontAlgn="b">
              <a:spcBef>
                <a:spcPct val="20000"/>
              </a:spcBef>
              <a:defRPr/>
            </a:pPr>
            <a:r>
              <a:rPr lang="en-US" sz="5000" b="1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   - </a:t>
            </a:r>
            <a:r>
              <a:rPr lang="th-TH" sz="5000" b="1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วันนอนน้อย</a:t>
            </a:r>
            <a:r>
              <a:rPr lang="en-US" sz="5000" b="1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 </a:t>
            </a:r>
            <a:endParaRPr lang="th-TH" sz="3600" b="1" dirty="0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7048199" name="Picture 5" descr="A4342829-17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29513" y="4214813"/>
            <a:ext cx="125730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285752" y="857232"/>
            <a:ext cx="8643966" cy="857256"/>
          </a:xfrm>
          <a:prstGeom prst="rect">
            <a:avLst/>
          </a:prstGeom>
          <a:solidFill>
            <a:srgbClr val="FF66CC"/>
          </a:solidFill>
          <a:ln>
            <a:solidFill>
              <a:srgbClr val="CC0099"/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/>
          <a:lstStyle/>
          <a:p>
            <a:pPr algn="ctr">
              <a:defRPr/>
            </a:pPr>
            <a:r>
              <a:rPr lang="th-TH" sz="5400" b="1" dirty="0">
                <a:solidFill>
                  <a:srgbClr val="0070C0"/>
                </a:solidFill>
                <a:latin typeface="TH SarabunPSK" pitchFamily="34" charset="-34"/>
                <a:cs typeface="TH SarabunPSK" pitchFamily="34" charset="-34"/>
              </a:rPr>
              <a:t>เงื่อนไขการตรวจสอบ ปี </a:t>
            </a:r>
            <a:r>
              <a:rPr lang="en-US" sz="5400" b="1" dirty="0">
                <a:solidFill>
                  <a:srgbClr val="0070C0"/>
                </a:solidFill>
                <a:latin typeface="TH SarabunPSK" pitchFamily="34" charset="-34"/>
                <a:cs typeface="TH SarabunPSK" pitchFamily="34" charset="-34"/>
              </a:rPr>
              <a:t>2554</a:t>
            </a:r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285720" y="2071678"/>
            <a:ext cx="8643998" cy="3714776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marL="742950" indent="-742950" fontAlgn="b">
              <a:spcBef>
                <a:spcPct val="20000"/>
              </a:spcBef>
              <a:buFont typeface="Arial" charset="0"/>
              <a:buNone/>
              <a:defRPr/>
            </a:pPr>
            <a:r>
              <a:rPr lang="th-TH" sz="4800" b="1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                   </a:t>
            </a:r>
            <a:r>
              <a:rPr lang="en-US" sz="4800" b="1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  </a:t>
            </a:r>
            <a:r>
              <a:rPr lang="th-TH" sz="5000" b="1" u="sng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เงื่อนไขที่ </a:t>
            </a:r>
            <a:r>
              <a:rPr lang="en-US" sz="5000" b="1" u="sng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27 </a:t>
            </a:r>
          </a:p>
          <a:p>
            <a:pPr marL="742950" indent="-742950" fontAlgn="b">
              <a:spcBef>
                <a:spcPct val="20000"/>
              </a:spcBef>
              <a:defRPr/>
            </a:pPr>
            <a:r>
              <a:rPr lang="en-US" sz="5000" b="1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5000" b="1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    </a:t>
            </a:r>
            <a:r>
              <a:rPr lang="en-US" sz="5000" b="1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- </a:t>
            </a:r>
            <a:r>
              <a:rPr lang="en-US" sz="5000" b="1" dirty="0" err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PDx</a:t>
            </a:r>
            <a:r>
              <a:rPr lang="en-US" sz="5000" b="1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= O800</a:t>
            </a:r>
          </a:p>
          <a:p>
            <a:pPr marL="742950" indent="-742950" fontAlgn="b">
              <a:spcBef>
                <a:spcPct val="20000"/>
              </a:spcBef>
              <a:defRPr/>
            </a:pPr>
            <a:r>
              <a:rPr lang="en-US" sz="5000" b="1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     - </a:t>
            </a:r>
            <a:r>
              <a:rPr lang="th-TH" sz="5000" b="1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หัตถการ เป็น </a:t>
            </a:r>
            <a:r>
              <a:rPr lang="en-US" sz="5000" b="1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7171 (</a:t>
            </a:r>
            <a:r>
              <a:rPr lang="en-US" sz="5000" b="1" dirty="0" err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Repiar</a:t>
            </a:r>
            <a:r>
              <a:rPr lang="en-US" sz="5000" b="1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en-US" sz="5000" b="1" dirty="0" err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perinium</a:t>
            </a:r>
            <a:r>
              <a:rPr lang="en-US" sz="5000" b="1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) </a:t>
            </a:r>
            <a:endParaRPr lang="th-TH" sz="3600" b="1" dirty="0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42938" y="214313"/>
            <a:ext cx="7715250" cy="52387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en-US" b="1" dirty="0">
                <a:latin typeface="Tahoma" pitchFamily="34" charset="0"/>
                <a:ea typeface="Tahoma" pitchFamily="34" charset="0"/>
                <a:cs typeface="Tahoma" pitchFamily="34" charset="0"/>
              </a:rPr>
              <a:t>13. OBSTETRICAL PROCEDURES (72-75)</a:t>
            </a:r>
            <a:endParaRPr lang="th-TH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70502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3" y="857250"/>
            <a:ext cx="8901112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785813" y="6215063"/>
            <a:ext cx="7000875" cy="461962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latin typeface="Tahoma" pitchFamily="34" charset="0"/>
                <a:cs typeface="Tahoma" pitchFamily="34" charset="0"/>
              </a:rPr>
              <a:t>71.71</a:t>
            </a:r>
            <a:r>
              <a:rPr lang="en-US" sz="2400">
                <a:latin typeface="Tahoma" pitchFamily="34" charset="0"/>
                <a:cs typeface="Tahoma" pitchFamily="34" charset="0"/>
              </a:rPr>
              <a:t> Suture of laceration of vulva or perineum</a:t>
            </a:r>
            <a:endParaRPr lang="th-TH" sz="2400">
              <a:latin typeface="Tahoma" pitchFamily="34" charset="0"/>
              <a:cs typeface="Tahoma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0" y="5572125"/>
            <a:ext cx="9144000" cy="461963"/>
          </a:xfrm>
          <a:prstGeom prst="rect">
            <a:avLst/>
          </a:prstGeom>
          <a:solidFill>
            <a:srgbClr val="FFE1FF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en-US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12. OPERATIONS ON THE FEMALE GENITAL ORGANS (65-71)</a:t>
            </a:r>
            <a:endParaRPr lang="th-TH" sz="24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7050245" name="Picture 2" descr="G:\0211\17012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8073" t="13608" b="23839"/>
          <a:stretch>
            <a:fillRect/>
          </a:stretch>
        </p:blipFill>
        <p:spPr bwMode="auto">
          <a:xfrm>
            <a:off x="6500813" y="2000250"/>
            <a:ext cx="2643187" cy="2728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88" y="4357688"/>
            <a:ext cx="6761162" cy="1000125"/>
          </a:xfrm>
          <a:prstGeom prst="rect">
            <a:avLst/>
          </a:prstGeom>
          <a:noFill/>
          <a:ln w="9525">
            <a:solidFill>
              <a:schemeClr val="accent3">
                <a:lumMod val="75000"/>
              </a:schemeClr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457200" y="1011206"/>
            <a:ext cx="8229600" cy="989034"/>
          </a:xfrm>
          <a:prstGeom prst="rect">
            <a:avLst/>
          </a:prstGeom>
          <a:solidFill>
            <a:srgbClr val="FFCCFF"/>
          </a:solidFill>
          <a:ln>
            <a:solidFill>
              <a:schemeClr val="accent1"/>
            </a:solidFill>
          </a:ln>
        </p:spPr>
        <p:txBody>
          <a:bodyPr/>
          <a:lstStyle/>
          <a:p>
            <a:pPr algn="ctr">
              <a:defRPr/>
            </a:pPr>
            <a:r>
              <a:rPr lang="th-TH" sz="440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ahoma" pitchFamily="34" charset="0"/>
                <a:ea typeface="+mj-ea"/>
                <a:cs typeface="Tahoma" pitchFamily="34" charset="0"/>
              </a:rPr>
              <a:t>รหัสหัตถการที่น่าจะผิดพลาด</a:t>
            </a:r>
            <a:endParaRPr lang="en-US" sz="4400" dirty="0">
              <a:latin typeface="Microsoft Sans Serif" pitchFamily="34" charset="0"/>
              <a:ea typeface="+mj-ea"/>
              <a:cs typeface="Microsoft Sans Serif" pitchFamily="34" charset="0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rgbClr val="FFFF99">
                <a:tint val="45000"/>
                <a:satMod val="400000"/>
              </a:srgbClr>
            </a:duotone>
          </a:blip>
          <a:srcRect/>
          <a:stretch>
            <a:fillRect/>
          </a:stretch>
        </p:blipFill>
        <p:spPr bwMode="auto">
          <a:xfrm>
            <a:off x="500034" y="3500438"/>
            <a:ext cx="8215370" cy="785818"/>
          </a:xfrm>
          <a:prstGeom prst="rect">
            <a:avLst/>
          </a:prstGeom>
          <a:solidFill>
            <a:srgbClr val="66FFFF"/>
          </a:solidFill>
          <a:ln w="9525">
            <a:solidFill>
              <a:srgbClr val="0000CC"/>
            </a:solidFill>
            <a:miter lim="800000"/>
            <a:headEnd/>
            <a:tailEnd/>
          </a:ln>
          <a:effectLst/>
        </p:spPr>
      </p:pic>
      <p:sp>
        <p:nvSpPr>
          <p:cNvPr id="8" name="Rectangle 7"/>
          <p:cNvSpPr/>
          <p:nvPr/>
        </p:nvSpPr>
        <p:spPr>
          <a:xfrm>
            <a:off x="571472" y="2357430"/>
            <a:ext cx="8143932" cy="857256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marL="514350" indent="-514350">
              <a:defRPr/>
            </a:pPr>
            <a:r>
              <a:rPr lang="en-US" sz="5400" b="1" dirty="0">
                <a:solidFill>
                  <a:srgbClr val="CCFF33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en-US" sz="5400" b="1" dirty="0" err="1">
                <a:solidFill>
                  <a:srgbClr val="CCFF33"/>
                </a:solidFill>
                <a:latin typeface="TH SarabunPSK" pitchFamily="34" charset="-34"/>
                <a:cs typeface="TH SarabunPSK" pitchFamily="34" charset="-34"/>
              </a:rPr>
              <a:t>PDx</a:t>
            </a:r>
            <a:r>
              <a:rPr lang="en-US" sz="5400" b="1" dirty="0">
                <a:solidFill>
                  <a:srgbClr val="CCFF33"/>
                </a:solidFill>
                <a:latin typeface="TH SarabunPSK" pitchFamily="34" charset="-34"/>
                <a:cs typeface="TH SarabunPSK" pitchFamily="34" charset="-34"/>
              </a:rPr>
              <a:t>=</a:t>
            </a:r>
            <a:r>
              <a:rPr lang="th-TH" sz="5400" b="1" dirty="0">
                <a:solidFill>
                  <a:srgbClr val="CCFF33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en-US" sz="5400" b="1" dirty="0">
                <a:solidFill>
                  <a:srgbClr val="CCFF33"/>
                </a:solidFill>
                <a:latin typeface="TH SarabunPSK" pitchFamily="34" charset="-34"/>
                <a:cs typeface="TH SarabunPSK" pitchFamily="34" charset="-34"/>
              </a:rPr>
              <a:t>O800</a:t>
            </a:r>
            <a:r>
              <a:rPr lang="th-TH" sz="5400" b="1" dirty="0">
                <a:solidFill>
                  <a:srgbClr val="CCFF33"/>
                </a:solidFill>
                <a:latin typeface="TH SarabunPSK" pitchFamily="34" charset="-34"/>
                <a:cs typeface="TH SarabunPSK" pitchFamily="34" charset="-34"/>
              </a:rPr>
              <a:t>  หัตถการเป็น   </a:t>
            </a:r>
            <a:r>
              <a:rPr lang="en-US" sz="5400" b="1" dirty="0">
                <a:solidFill>
                  <a:srgbClr val="CCFF33"/>
                </a:solidFill>
                <a:latin typeface="TH SarabunPSK" pitchFamily="34" charset="-34"/>
                <a:cs typeface="TH SarabunPSK" pitchFamily="34" charset="-34"/>
              </a:rPr>
              <a:t>7171</a:t>
            </a:r>
            <a:endParaRPr lang="th-TH" sz="5400" b="1" dirty="0">
              <a:solidFill>
                <a:srgbClr val="CCFF33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cxnSp>
        <p:nvCxnSpPr>
          <p:cNvPr id="9" name="Straight Connector 8"/>
          <p:cNvCxnSpPr/>
          <p:nvPr/>
        </p:nvCxnSpPr>
        <p:spPr>
          <a:xfrm>
            <a:off x="571500" y="3500438"/>
            <a:ext cx="8215313" cy="785812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V="1">
            <a:off x="500063" y="3500438"/>
            <a:ext cx="8286750" cy="785812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051272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500" y="4572000"/>
            <a:ext cx="8143875" cy="1214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04" y="285728"/>
            <a:ext cx="3786214" cy="857256"/>
          </a:xfr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/>
          <a:lstStyle/>
          <a:p>
            <a:pPr eaLnBrk="1" hangingPunct="1">
              <a:defRPr/>
            </a:pPr>
            <a:r>
              <a:rPr lang="th-TH" sz="5400" b="1" dirty="0" smtClean="0">
                <a:solidFill>
                  <a:srgbClr val="FFFF00"/>
                </a:solidFill>
                <a:latin typeface="TH Niramit AS" pitchFamily="2" charset="-34"/>
                <a:cs typeface="TH Niramit AS" pitchFamily="2" charset="-34"/>
              </a:rPr>
              <a:t>รหัส </a:t>
            </a:r>
            <a:r>
              <a:rPr lang="en-US" sz="5400" b="1" dirty="0" smtClean="0">
                <a:solidFill>
                  <a:srgbClr val="FFFF00"/>
                </a:solidFill>
                <a:latin typeface="TH Niramit AS" pitchFamily="2" charset="-34"/>
                <a:cs typeface="TH Niramit AS" pitchFamily="2" charset="-34"/>
              </a:rPr>
              <a:t>Deny</a:t>
            </a:r>
            <a:endParaRPr lang="en-US" sz="5400" b="1" dirty="0">
              <a:solidFill>
                <a:srgbClr val="FFFF00"/>
              </a:solidFill>
              <a:latin typeface="TH Niramit AS" pitchFamily="2" charset="-34"/>
              <a:cs typeface="TH Niramit AS" pitchFamily="2" charset="-34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357157" y="1349398"/>
          <a:ext cx="8501123" cy="5222874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785819"/>
                <a:gridCol w="7005645"/>
                <a:gridCol w="709659"/>
              </a:tblGrid>
              <a:tr h="489482"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1" u="none" strike="noStrike" dirty="0">
                          <a:latin typeface="TH SarabunPSK" pitchFamily="34" charset="-34"/>
                          <a:cs typeface="TH SarabunPSK" pitchFamily="34" charset="-34"/>
                        </a:rPr>
                        <a:t>G20</a:t>
                      </a:r>
                      <a:endParaRPr lang="en-US" sz="2800" b="1" i="0" u="none" strike="noStrike" dirty="0">
                        <a:solidFill>
                          <a:srgbClr val="000000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7951" marR="7951" marT="795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2800" b="1" u="none" strike="noStrike" dirty="0">
                          <a:latin typeface="TH SarabunPSK" pitchFamily="34" charset="-34"/>
                          <a:cs typeface="TH SarabunPSK" pitchFamily="34" charset="-34"/>
                        </a:rPr>
                        <a:t>หน่วบริการทบทวนเรื่องหลักการให้รหัสโรค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7951" marR="7951" marT="795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1" u="none" strike="noStrike">
                          <a:latin typeface="TH SarabunPSK" pitchFamily="34" charset="-34"/>
                          <a:cs typeface="TH SarabunPSK" pitchFamily="34" charset="-34"/>
                        </a:rPr>
                        <a:t>D </a:t>
                      </a:r>
                      <a:endParaRPr lang="en-US" sz="2800" b="1" i="0" u="none" strike="noStrike">
                        <a:solidFill>
                          <a:srgbClr val="000000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7951" marR="7951" marT="7951" marB="0" anchor="b"/>
                </a:tc>
              </a:tr>
              <a:tr h="489482"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1" u="none" strike="noStrike" dirty="0">
                          <a:latin typeface="TH SarabunPSK" pitchFamily="34" charset="-34"/>
                          <a:cs typeface="TH SarabunPSK" pitchFamily="34" charset="-34"/>
                        </a:rPr>
                        <a:t>G21</a:t>
                      </a:r>
                      <a:endParaRPr lang="en-US" sz="2800" b="1" i="0" u="none" strike="noStrike" dirty="0">
                        <a:solidFill>
                          <a:srgbClr val="000000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7951" marR="7951" marT="795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2800" b="1" u="none" strike="noStrike" dirty="0">
                          <a:latin typeface="TH SarabunPSK" pitchFamily="34" charset="-34"/>
                          <a:cs typeface="TH SarabunPSK" pitchFamily="34" charset="-34"/>
                        </a:rPr>
                        <a:t>หน่วบริการทบทวนเรื่องหลักการให้รหัสหัตถการ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7951" marR="7951" marT="795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1" u="none" strike="noStrike" dirty="0">
                          <a:latin typeface="TH SarabunPSK" pitchFamily="34" charset="-34"/>
                          <a:cs typeface="TH SarabunPSK" pitchFamily="34" charset="-34"/>
                        </a:rPr>
                        <a:t>D </a:t>
                      </a:r>
                      <a:endParaRPr lang="en-US" sz="2800" b="1" i="0" u="none" strike="noStrike" dirty="0">
                        <a:solidFill>
                          <a:srgbClr val="000000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7951" marR="7951" marT="7951" marB="0" anchor="b"/>
                </a:tc>
              </a:tr>
              <a:tr h="898250"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1" u="none" strike="noStrike" dirty="0">
                          <a:latin typeface="TH SarabunPSK" pitchFamily="34" charset="-34"/>
                          <a:cs typeface="TH SarabunPSK" pitchFamily="34" charset="-34"/>
                        </a:rPr>
                        <a:t>G22</a:t>
                      </a:r>
                      <a:endParaRPr lang="en-US" sz="2800" b="1" i="0" u="none" strike="noStrike" dirty="0">
                        <a:solidFill>
                          <a:srgbClr val="000000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7951" marR="7951" marT="795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2800" b="1" u="none" strike="noStrike" dirty="0">
                          <a:latin typeface="TH SarabunPSK" pitchFamily="34" charset="-34"/>
                          <a:cs typeface="TH SarabunPSK" pitchFamily="34" charset="-34"/>
                        </a:rPr>
                        <a:t>หน่วบริการทบทวนเรื่องหลักการให้รหัสหัตถการ หรือจำนวนวันนอน กรณี ใส่เครื่องช่วยหายใจ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7951" marR="7951" marT="795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1" u="none" strike="noStrike" dirty="0">
                          <a:latin typeface="TH SarabunPSK" pitchFamily="34" charset="-34"/>
                          <a:cs typeface="TH SarabunPSK" pitchFamily="34" charset="-34"/>
                        </a:rPr>
                        <a:t>D </a:t>
                      </a:r>
                      <a:endParaRPr lang="en-US" sz="2800" b="1" i="0" u="none" strike="noStrike" dirty="0">
                        <a:solidFill>
                          <a:srgbClr val="000000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7951" marR="7951" marT="7951" marB="0" anchor="b"/>
                </a:tc>
              </a:tr>
              <a:tr h="489482"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1" u="none" strike="noStrike" dirty="0">
                          <a:latin typeface="TH SarabunPSK" pitchFamily="34" charset="-34"/>
                          <a:cs typeface="TH SarabunPSK" pitchFamily="34" charset="-34"/>
                        </a:rPr>
                        <a:t>G23</a:t>
                      </a:r>
                      <a:endParaRPr lang="en-US" sz="2800" b="1" i="0" u="none" strike="noStrike" dirty="0">
                        <a:solidFill>
                          <a:srgbClr val="000000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7951" marR="7951" marT="795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2800" b="1" u="none" strike="noStrike">
                          <a:latin typeface="TH SarabunPSK" pitchFamily="34" charset="-34"/>
                          <a:cs typeface="TH SarabunPSK" pitchFamily="34" charset="-34"/>
                        </a:rPr>
                        <a:t>หน่วบริการทบทวนเรื่องหลักการให้รหัสหัตถการ กรณีคลอดบุตร</a:t>
                      </a:r>
                      <a:endParaRPr lang="th-TH" sz="2800" b="1" i="0" u="none" strike="noStrike">
                        <a:solidFill>
                          <a:srgbClr val="000000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7951" marR="7951" marT="795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1" u="none" strike="noStrike" dirty="0">
                          <a:latin typeface="TH SarabunPSK" pitchFamily="34" charset="-34"/>
                          <a:cs typeface="TH SarabunPSK" pitchFamily="34" charset="-34"/>
                        </a:rPr>
                        <a:t>D </a:t>
                      </a:r>
                      <a:endParaRPr lang="en-US" sz="2800" b="1" i="0" u="none" strike="noStrike" dirty="0">
                        <a:solidFill>
                          <a:srgbClr val="000000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7951" marR="7951" marT="7951" marB="0" anchor="b"/>
                </a:tc>
              </a:tr>
              <a:tr h="489482"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1" u="none" strike="noStrike" dirty="0">
                          <a:latin typeface="TH SarabunPSK" pitchFamily="34" charset="-34"/>
                          <a:cs typeface="TH SarabunPSK" pitchFamily="34" charset="-34"/>
                        </a:rPr>
                        <a:t>G24</a:t>
                      </a:r>
                      <a:endParaRPr lang="en-US" sz="2800" b="1" i="0" u="none" strike="noStrike" dirty="0">
                        <a:solidFill>
                          <a:srgbClr val="000000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7951" marR="7951" marT="795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2800" b="1" u="none" strike="noStrike">
                          <a:latin typeface="TH SarabunPSK" pitchFamily="34" charset="-34"/>
                          <a:cs typeface="TH SarabunPSK" pitchFamily="34" charset="-34"/>
                        </a:rPr>
                        <a:t>หน่วบริการทบทวนการบันทึกน้ำหนักเด็กแรกเกิดหรือการให้รหัสโรค</a:t>
                      </a:r>
                      <a:endParaRPr lang="th-TH" sz="2800" b="1" i="0" u="none" strike="noStrike">
                        <a:solidFill>
                          <a:srgbClr val="000000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7951" marR="7951" marT="795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1" u="none" strike="noStrike" dirty="0">
                          <a:latin typeface="TH SarabunPSK" pitchFamily="34" charset="-34"/>
                          <a:cs typeface="TH SarabunPSK" pitchFamily="34" charset="-34"/>
                        </a:rPr>
                        <a:t>D </a:t>
                      </a:r>
                      <a:endParaRPr lang="en-US" sz="2800" b="1" i="0" u="none" strike="noStrike" dirty="0">
                        <a:solidFill>
                          <a:srgbClr val="000000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7951" marR="7951" marT="7951" marB="0" anchor="b"/>
                </a:tc>
              </a:tr>
              <a:tr h="489482"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1" u="none" strike="noStrike" dirty="0">
                          <a:latin typeface="TH SarabunPSK" pitchFamily="34" charset="-34"/>
                          <a:cs typeface="TH SarabunPSK" pitchFamily="34" charset="-34"/>
                        </a:rPr>
                        <a:t>H01</a:t>
                      </a:r>
                      <a:endParaRPr lang="en-US" sz="2800" b="1" i="0" u="none" strike="noStrike" dirty="0">
                        <a:solidFill>
                          <a:srgbClr val="000000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7951" marR="7951" marT="795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2800" b="1" u="none" strike="noStrike">
                          <a:latin typeface="TH SarabunPSK" pitchFamily="34" charset="-34"/>
                          <a:cs typeface="TH SarabunPSK" pitchFamily="34" charset="-34"/>
                        </a:rPr>
                        <a:t>-เบิก </a:t>
                      </a:r>
                      <a:r>
                        <a:rPr lang="en-US" sz="2800" b="1" u="none" strike="noStrike">
                          <a:latin typeface="TH SarabunPSK" pitchFamily="34" charset="-34"/>
                          <a:cs typeface="TH SarabunPSK" pitchFamily="34" charset="-34"/>
                        </a:rPr>
                        <a:t>IPHC1 </a:t>
                      </a:r>
                      <a:r>
                        <a:rPr lang="th-TH" sz="2800" b="1" u="none" strike="noStrike">
                          <a:latin typeface="TH SarabunPSK" pitchFamily="34" charset="-34"/>
                          <a:cs typeface="TH SarabunPSK" pitchFamily="34" charset="-34"/>
                        </a:rPr>
                        <a:t>แต่ </a:t>
                      </a:r>
                      <a:r>
                        <a:rPr lang="en-US" sz="2800" b="1" u="none" strike="noStrike">
                          <a:latin typeface="TH SarabunPSK" pitchFamily="34" charset="-34"/>
                          <a:cs typeface="TH SarabunPSK" pitchFamily="34" charset="-34"/>
                        </a:rPr>
                        <a:t>ICD 10/ICD-9CM</a:t>
                      </a:r>
                      <a:r>
                        <a:rPr lang="th-TH" sz="2800" b="1" u="none" strike="noStrike">
                          <a:latin typeface="TH SarabunPSK" pitchFamily="34" charset="-34"/>
                          <a:cs typeface="TH SarabunPSK" pitchFamily="34" charset="-34"/>
                        </a:rPr>
                        <a:t>ไม่สัมพันธ์กับรายการที่เบิก</a:t>
                      </a:r>
                      <a:endParaRPr lang="th-TH" sz="2800" b="1" i="0" u="none" strike="noStrike">
                        <a:solidFill>
                          <a:srgbClr val="000000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7951" marR="7951" marT="795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1" u="none" strike="noStrike" dirty="0">
                          <a:latin typeface="TH SarabunPSK" pitchFamily="34" charset="-34"/>
                          <a:cs typeface="TH SarabunPSK" pitchFamily="34" charset="-34"/>
                        </a:rPr>
                        <a:t>D </a:t>
                      </a:r>
                      <a:endParaRPr lang="en-US" sz="2800" b="1" i="0" u="none" strike="noStrike" dirty="0">
                        <a:solidFill>
                          <a:srgbClr val="000000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7951" marR="7951" marT="7951" marB="0" anchor="b"/>
                </a:tc>
              </a:tr>
              <a:tr h="489482"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1" u="none" strike="noStrike" dirty="0">
                          <a:latin typeface="TH SarabunPSK" pitchFamily="34" charset="-34"/>
                          <a:cs typeface="TH SarabunPSK" pitchFamily="34" charset="-34"/>
                        </a:rPr>
                        <a:t>H02</a:t>
                      </a:r>
                      <a:endParaRPr lang="en-US" sz="2800" b="1" i="0" u="none" strike="noStrike" dirty="0">
                        <a:solidFill>
                          <a:srgbClr val="000000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7951" marR="7951" marT="795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2800" b="1" u="none" strike="noStrike">
                          <a:latin typeface="TH SarabunPSK" pitchFamily="34" charset="-34"/>
                          <a:cs typeface="TH SarabunPSK" pitchFamily="34" charset="-34"/>
                        </a:rPr>
                        <a:t>-เบิก </a:t>
                      </a:r>
                      <a:r>
                        <a:rPr lang="en-US" sz="2800" b="1" u="none" strike="noStrike">
                          <a:latin typeface="TH SarabunPSK" pitchFamily="34" charset="-34"/>
                          <a:cs typeface="TH SarabunPSK" pitchFamily="34" charset="-34"/>
                        </a:rPr>
                        <a:t>OPHC / IPHC2 </a:t>
                      </a:r>
                      <a:r>
                        <a:rPr lang="th-TH" sz="2800" b="1" u="none" strike="noStrike">
                          <a:latin typeface="TH SarabunPSK" pitchFamily="34" charset="-34"/>
                          <a:cs typeface="TH SarabunPSK" pitchFamily="34" charset="-34"/>
                        </a:rPr>
                        <a:t>แต่ </a:t>
                      </a:r>
                      <a:r>
                        <a:rPr lang="en-US" sz="2800" b="1" u="none" strike="noStrike">
                          <a:latin typeface="TH SarabunPSK" pitchFamily="34" charset="-34"/>
                          <a:cs typeface="TH SarabunPSK" pitchFamily="34" charset="-34"/>
                        </a:rPr>
                        <a:t>ICD 10/ICD-9CM</a:t>
                      </a:r>
                      <a:r>
                        <a:rPr lang="th-TH" sz="2800" b="1" u="none" strike="noStrike">
                          <a:latin typeface="TH SarabunPSK" pitchFamily="34" charset="-34"/>
                          <a:cs typeface="TH SarabunPSK" pitchFamily="34" charset="-34"/>
                        </a:rPr>
                        <a:t>ไม่สัมพันธ์กับรายการที่เบิก</a:t>
                      </a:r>
                      <a:endParaRPr lang="th-TH" sz="2800" b="1" i="0" u="none" strike="noStrike">
                        <a:solidFill>
                          <a:srgbClr val="000000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7951" marR="7951" marT="795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1" u="none" strike="noStrike" dirty="0">
                          <a:latin typeface="TH SarabunPSK" pitchFamily="34" charset="-34"/>
                          <a:cs typeface="TH SarabunPSK" pitchFamily="34" charset="-34"/>
                        </a:rPr>
                        <a:t>D </a:t>
                      </a:r>
                      <a:endParaRPr lang="en-US" sz="2800" b="1" i="0" u="none" strike="noStrike" dirty="0">
                        <a:solidFill>
                          <a:srgbClr val="000000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7951" marR="7951" marT="7951" marB="0" anchor="b"/>
                </a:tc>
              </a:tr>
              <a:tr h="489482"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1" u="none" strike="noStrike">
                          <a:latin typeface="TH SarabunPSK" pitchFamily="34" charset="-34"/>
                          <a:cs typeface="TH SarabunPSK" pitchFamily="34" charset="-34"/>
                        </a:rPr>
                        <a:t>I04</a:t>
                      </a:r>
                      <a:endParaRPr lang="en-US" sz="2800" b="1" i="0" u="none" strike="noStrike">
                        <a:solidFill>
                          <a:srgbClr val="000000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7951" marR="7951" marT="795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800" b="1" u="none" strike="noStrike">
                          <a:latin typeface="TH SarabunPSK" pitchFamily="34" charset="-34"/>
                          <a:cs typeface="TH SarabunPSK" pitchFamily="34" charset="-34"/>
                        </a:rPr>
                        <a:t>- ICD-10 / ICD-9CM  </a:t>
                      </a:r>
                      <a:r>
                        <a:rPr lang="th-TH" sz="2800" b="1" u="none" strike="noStrike">
                          <a:latin typeface="TH SarabunPSK" pitchFamily="34" charset="-34"/>
                          <a:cs typeface="TH SarabunPSK" pitchFamily="34" charset="-34"/>
                        </a:rPr>
                        <a:t>ไม่สัมพันธ์กับรายการ </a:t>
                      </a:r>
                      <a:r>
                        <a:rPr lang="en-US" sz="2800" b="1" u="none" strike="noStrike">
                          <a:latin typeface="TH SarabunPSK" pitchFamily="34" charset="-34"/>
                          <a:cs typeface="TH SarabunPSK" pitchFamily="34" charset="-34"/>
                        </a:rPr>
                        <a:t>Instrument  </a:t>
                      </a:r>
                      <a:r>
                        <a:rPr lang="th-TH" sz="2800" b="1" u="none" strike="noStrike">
                          <a:latin typeface="TH SarabunPSK" pitchFamily="34" charset="-34"/>
                          <a:cs typeface="TH SarabunPSK" pitchFamily="34" charset="-34"/>
                        </a:rPr>
                        <a:t>ที่ขอเบิก</a:t>
                      </a:r>
                      <a:endParaRPr lang="th-TH" sz="2800" b="1" i="0" u="none" strike="noStrike">
                        <a:solidFill>
                          <a:srgbClr val="000000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7951" marR="7951" marT="795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1" u="none" strike="noStrike" dirty="0">
                          <a:latin typeface="TH SarabunPSK" pitchFamily="34" charset="-34"/>
                          <a:cs typeface="TH SarabunPSK" pitchFamily="34" charset="-34"/>
                        </a:rPr>
                        <a:t>D </a:t>
                      </a:r>
                      <a:endParaRPr lang="en-US" sz="2800" b="1" i="0" u="none" strike="noStrike" dirty="0">
                        <a:solidFill>
                          <a:srgbClr val="000000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7951" marR="7951" marT="7951" marB="0" anchor="b"/>
                </a:tc>
              </a:tr>
              <a:tr h="898250"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1" u="none" strike="noStrike" dirty="0">
                          <a:latin typeface="TH SarabunPSK" pitchFamily="34" charset="-34"/>
                          <a:cs typeface="TH SarabunPSK" pitchFamily="34" charset="-34"/>
                        </a:rPr>
                        <a:t>I06</a:t>
                      </a:r>
                      <a:endParaRPr lang="en-US" sz="2800" b="1" i="0" u="none" strike="noStrike" dirty="0">
                        <a:solidFill>
                          <a:srgbClr val="000000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7951" marR="7951" marT="795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800" b="1" u="none" strike="noStrike" dirty="0">
                          <a:latin typeface="TH SarabunPSK" pitchFamily="34" charset="-34"/>
                          <a:cs typeface="TH SarabunPSK" pitchFamily="34" charset="-34"/>
                        </a:rPr>
                        <a:t>- ICD-10 / ICD-9CM </a:t>
                      </a:r>
                      <a:r>
                        <a:rPr lang="th-TH" sz="2800" b="1" u="none" strike="noStrike" dirty="0">
                          <a:latin typeface="TH SarabunPSK" pitchFamily="34" charset="-34"/>
                          <a:cs typeface="TH SarabunPSK" pitchFamily="34" charset="-34"/>
                        </a:rPr>
                        <a:t>และรายการ </a:t>
                      </a:r>
                      <a:r>
                        <a:rPr lang="en-US" sz="2800" b="1" u="none" strike="noStrike" dirty="0">
                          <a:latin typeface="TH SarabunPSK" pitchFamily="34" charset="-34"/>
                          <a:cs typeface="TH SarabunPSK" pitchFamily="34" charset="-34"/>
                        </a:rPr>
                        <a:t>Instrument  </a:t>
                      </a:r>
                      <a:r>
                        <a:rPr lang="th-TH" sz="2800" b="1" u="none" strike="noStrike" dirty="0">
                          <a:latin typeface="TH SarabunPSK" pitchFamily="34" charset="-34"/>
                          <a:cs typeface="TH SarabunPSK" pitchFamily="34" charset="-34"/>
                        </a:rPr>
                        <a:t>ไม่สัมพันธ์กับประเภทการเข้ารับบริการ  ( </a:t>
                      </a:r>
                      <a:r>
                        <a:rPr lang="en-US" sz="2800" b="1" u="none" strike="noStrike" dirty="0">
                          <a:latin typeface="TH SarabunPSK" pitchFamily="34" charset="-34"/>
                          <a:cs typeface="TH SarabunPSK" pitchFamily="34" charset="-34"/>
                        </a:rPr>
                        <a:t>OP / IP ) </a:t>
                      </a:r>
                      <a:endParaRPr lang="en-US" sz="2800" b="1" i="0" u="none" strike="noStrike" dirty="0">
                        <a:solidFill>
                          <a:srgbClr val="000000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7951" marR="7951" marT="795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1" u="none" strike="noStrike" dirty="0">
                          <a:latin typeface="TH SarabunPSK" pitchFamily="34" charset="-34"/>
                          <a:cs typeface="TH SarabunPSK" pitchFamily="34" charset="-34"/>
                        </a:rPr>
                        <a:t>D </a:t>
                      </a:r>
                      <a:endParaRPr lang="en-US" sz="2800" b="1" i="0" u="none" strike="noStrike" dirty="0">
                        <a:solidFill>
                          <a:srgbClr val="000000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7951" marR="7951" marT="7951" marB="0" anchor="b"/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3" name="Rectangle 5"/>
          <p:cNvSpPr>
            <a:spLocks noGrp="1" noChangeArrowheads="1"/>
          </p:cNvSpPr>
          <p:nvPr>
            <p:ph type="title" idx="4294967295"/>
          </p:nvPr>
        </p:nvSpPr>
        <p:spPr>
          <a:xfrm>
            <a:off x="600076" y="1071546"/>
            <a:ext cx="7829576" cy="714380"/>
          </a:xfr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eaLnBrk="1" hangingPunct="1">
              <a:defRPr/>
            </a:pPr>
            <a:r>
              <a:rPr lang="th-TH" sz="4800" dirty="0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ร้อยละการปฏิเสธการจ่าย</a:t>
            </a:r>
          </a:p>
        </p:txBody>
      </p:sp>
      <p:graphicFrame>
        <p:nvGraphicFramePr>
          <p:cNvPr id="7069701" name="Object 5"/>
          <p:cNvGraphicFramePr>
            <a:graphicFrameLocks noChangeAspect="1"/>
          </p:cNvGraphicFramePr>
          <p:nvPr>
            <p:ph idx="4294967295"/>
          </p:nvPr>
        </p:nvGraphicFramePr>
        <p:xfrm>
          <a:off x="539750" y="1857375"/>
          <a:ext cx="8247063" cy="4683125"/>
        </p:xfrm>
        <a:graphic>
          <a:graphicData uri="http://schemas.openxmlformats.org/presentationml/2006/ole">
            <p:oleObj spid="_x0000_s7069701" name="แผนภูมิ" r:id="rId3" imgW="4686300" imgH="2933700" progId="Excel.Sheet.8">
              <p:embed/>
            </p:oleObj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21" name="Rectangle 5"/>
          <p:cNvSpPr>
            <a:spLocks noGrp="1" noChangeArrowheads="1"/>
          </p:cNvSpPr>
          <p:nvPr>
            <p:ph type="title" idx="4294967295"/>
          </p:nvPr>
        </p:nvSpPr>
        <p:spPr>
          <a:xfrm>
            <a:off x="600076" y="1000108"/>
            <a:ext cx="7972452" cy="857248"/>
          </a:xfr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eaLnBrk="1" hangingPunct="1">
              <a:defRPr/>
            </a:pPr>
            <a:r>
              <a:rPr lang="th-TH" sz="3600" dirty="0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ข้อมูลล่าช้าแยกตามจำนวนเดือนที่ล่าช้า</a:t>
            </a:r>
          </a:p>
        </p:txBody>
      </p:sp>
      <p:graphicFrame>
        <p:nvGraphicFramePr>
          <p:cNvPr id="7070725" name="Object 5"/>
          <p:cNvGraphicFramePr>
            <a:graphicFrameLocks noChangeAspect="1"/>
          </p:cNvGraphicFramePr>
          <p:nvPr>
            <p:ph idx="4294967295"/>
          </p:nvPr>
        </p:nvGraphicFramePr>
        <p:xfrm>
          <a:off x="579438" y="2071688"/>
          <a:ext cx="8064500" cy="4546600"/>
        </p:xfrm>
        <a:graphic>
          <a:graphicData uri="http://schemas.openxmlformats.org/presentationml/2006/ole">
            <p:oleObj spid="_x0000_s7070725" name="แผนภูมิ" r:id="rId3" imgW="5457825" imgH="3133725" progId="Excel.Sheet.8">
              <p:embed/>
            </p:oleObj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1357290" y="1428736"/>
            <a:ext cx="6572296" cy="3786214"/>
          </a:xfrm>
          <a:noFill/>
          <a:ln w="76200">
            <a:solidFill>
              <a:srgbClr val="FF66FF"/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>
            <a:no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eaLnBrk="1" hangingPunct="1">
              <a:defRPr/>
            </a:pPr>
            <a:r>
              <a:rPr lang="th-TH" sz="8800" b="1" dirty="0" smtClean="0">
                <a:ln w="50800"/>
                <a:solidFill>
                  <a:srgbClr val="7030A0"/>
                </a:solidFill>
                <a:latin typeface="TH SarabunPSK" pitchFamily="34" charset="-34"/>
                <a:cs typeface="TH SarabunPSK" pitchFamily="34" charset="-34"/>
              </a:rPr>
              <a:t>ผลการดำเนินงาน   ปี</a:t>
            </a:r>
            <a:r>
              <a:rPr lang="en-US" sz="8800" b="1" dirty="0" smtClean="0">
                <a:ln w="50800"/>
                <a:solidFill>
                  <a:srgbClr val="7030A0"/>
                </a:solidFill>
                <a:latin typeface="TH SarabunPSK" pitchFamily="34" charset="-34"/>
                <a:cs typeface="TH SarabunPSK" pitchFamily="34" charset="-34"/>
              </a:rPr>
              <a:t>2554</a:t>
            </a:r>
            <a:endParaRPr lang="th-TH" sz="8800" b="1" dirty="0">
              <a:ln w="50800"/>
              <a:solidFill>
                <a:srgbClr val="7030A0"/>
              </a:solidFill>
              <a:latin typeface="TH SarabunPSK" pitchFamily="34" charset="-34"/>
              <a:cs typeface="TH SarabunPSK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 bwMode="auto">
          <a:xfrm>
            <a:off x="928662" y="1142984"/>
            <a:ext cx="7572428" cy="2571768"/>
          </a:xfrm>
          <a:prstGeom prst="rect">
            <a:avLst/>
          </a:prstGeom>
          <a:solidFill>
            <a:srgbClr val="66FFFF"/>
          </a:solidFill>
          <a:ln w="9525">
            <a:noFill/>
            <a:miter lim="800000"/>
            <a:headEnd/>
            <a:tailEnd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h-TH" sz="4800" b="1" dirty="0">
                <a:ln w="12700">
                  <a:solidFill>
                    <a:srgbClr val="0000CC"/>
                  </a:solidFill>
                  <a:prstDash val="solid"/>
                </a:ln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H Niramit AS" pitchFamily="2" charset="-34"/>
                <a:cs typeface="TH Niramit AS" pitchFamily="2" charset="-34"/>
              </a:rPr>
              <a:t>จรรยาบรรณผู้ตรวจสอบของ</a:t>
            </a:r>
            <a:r>
              <a:rPr lang="en-US" sz="4800" b="1" dirty="0">
                <a:ln w="12700">
                  <a:solidFill>
                    <a:srgbClr val="0000CC"/>
                  </a:solidFill>
                  <a:prstDash val="solid"/>
                </a:ln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H Niramit AS" pitchFamily="2" charset="-34"/>
                <a:cs typeface="TH Niramit AS" pitchFamily="2" charset="-34"/>
              </a:rPr>
              <a:t/>
            </a:r>
            <a:br>
              <a:rPr lang="en-US" sz="4800" b="1" dirty="0">
                <a:ln w="12700">
                  <a:solidFill>
                    <a:srgbClr val="0000CC"/>
                  </a:solidFill>
                  <a:prstDash val="solid"/>
                </a:ln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H Niramit AS" pitchFamily="2" charset="-34"/>
                <a:cs typeface="TH Niramit AS" pitchFamily="2" charset="-34"/>
              </a:rPr>
            </a:br>
            <a:r>
              <a:rPr lang="th-TH" sz="4800" b="1" dirty="0">
                <a:ln w="12700">
                  <a:solidFill>
                    <a:srgbClr val="0000CC"/>
                  </a:solidFill>
                  <a:prstDash val="solid"/>
                </a:ln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H Niramit AS" pitchFamily="2" charset="-34"/>
                <a:cs typeface="TH Niramit AS" pitchFamily="2" charset="-34"/>
              </a:rPr>
              <a:t>สำนักงานหลักประกันสุขภาพแห่งชาติ</a:t>
            </a:r>
            <a:r>
              <a:rPr lang="en-US" sz="4800" b="1" dirty="0">
                <a:ln w="12700">
                  <a:solidFill>
                    <a:srgbClr val="0000CC"/>
                  </a:solidFill>
                  <a:prstDash val="solid"/>
                </a:ln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H Niramit AS" pitchFamily="2" charset="-34"/>
                <a:cs typeface="TH Niramit AS" pitchFamily="2" charset="-34"/>
              </a:rPr>
              <a:t/>
            </a:r>
            <a:br>
              <a:rPr lang="en-US" sz="4800" b="1" dirty="0">
                <a:ln w="12700">
                  <a:solidFill>
                    <a:srgbClr val="0000CC"/>
                  </a:solidFill>
                  <a:prstDash val="solid"/>
                </a:ln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H Niramit AS" pitchFamily="2" charset="-34"/>
                <a:cs typeface="TH Niramit AS" pitchFamily="2" charset="-34"/>
              </a:rPr>
            </a:br>
            <a:r>
              <a:rPr lang="en-US" sz="4800" b="1" dirty="0">
                <a:ln w="12700">
                  <a:solidFill>
                    <a:srgbClr val="0000CC"/>
                  </a:solidFill>
                  <a:prstDash val="solid"/>
                </a:ln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H Niramit AS" pitchFamily="2" charset="-34"/>
                <a:cs typeface="TH Niramit AS" pitchFamily="2" charset="-34"/>
              </a:rPr>
              <a:t>(Code of  Conduct)</a:t>
            </a:r>
            <a:endParaRPr lang="th-TH" sz="4800" b="1" dirty="0">
              <a:ln w="12700">
                <a:solidFill>
                  <a:srgbClr val="0000CC"/>
                </a:solidFill>
                <a:prstDash val="solid"/>
              </a:ln>
              <a:solidFill>
                <a:schemeClr val="accent6">
                  <a:lumMod val="40000"/>
                  <a:lumOff val="6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H Niramit AS" pitchFamily="2" charset="-34"/>
              <a:cs typeface="TH Niramit AS" pitchFamily="2" charset="-34"/>
            </a:endParaRPr>
          </a:p>
        </p:txBody>
      </p:sp>
      <p:sp>
        <p:nvSpPr>
          <p:cNvPr id="5" name="Subtitle 2"/>
          <p:cNvSpPr txBox="1">
            <a:spLocks/>
          </p:cNvSpPr>
          <p:nvPr/>
        </p:nvSpPr>
        <p:spPr bwMode="auto">
          <a:xfrm>
            <a:off x="1000101" y="4071942"/>
            <a:ext cx="7500990" cy="1500198"/>
          </a:xfrm>
          <a:prstGeom prst="rect">
            <a:avLst/>
          </a:prstGeom>
          <a:ln w="9525">
            <a:noFill/>
            <a:miter lim="800000"/>
            <a:headEnd/>
            <a:tailEnd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/>
          <a:lstStyle/>
          <a:p>
            <a:pPr algn="ctr">
              <a:spcBef>
                <a:spcPct val="20000"/>
              </a:spcBef>
              <a:defRPr/>
            </a:pPr>
            <a:r>
              <a:rPr lang="th-TH" sz="4000" b="1" dirty="0">
                <a:solidFill>
                  <a:srgbClr val="FFCCFF"/>
                </a:solidFill>
                <a:latin typeface="TH Niramit AS" pitchFamily="2" charset="-34"/>
                <a:cs typeface="TH Niramit AS" pitchFamily="2" charset="-34"/>
              </a:rPr>
              <a:t>การปกปิดความลับของผู้ป่วยและหน่วยบริการ</a:t>
            </a:r>
          </a:p>
          <a:p>
            <a:pPr algn="ctr">
              <a:spcBef>
                <a:spcPct val="20000"/>
              </a:spcBef>
              <a:defRPr/>
            </a:pPr>
            <a:r>
              <a:rPr lang="th-TH" sz="4000" b="1" dirty="0">
                <a:solidFill>
                  <a:srgbClr val="FFCCFF"/>
                </a:solidFill>
                <a:latin typeface="TH Niramit AS" pitchFamily="2" charset="-34"/>
                <a:cs typeface="TH Niramit AS" pitchFamily="2" charset="-34"/>
              </a:rPr>
              <a:t>ถือเป็นความสำคัญสูงสุด</a:t>
            </a:r>
          </a:p>
          <a:p>
            <a:pPr algn="ctr">
              <a:spcBef>
                <a:spcPct val="20000"/>
              </a:spcBef>
              <a:defRPr/>
            </a:pPr>
            <a:endParaRPr lang="th-TH" sz="4000" b="1" dirty="0">
              <a:solidFill>
                <a:srgbClr val="FFCCFF"/>
              </a:solidFill>
              <a:latin typeface="TH SarabunPSK" pitchFamily="34" charset="-34"/>
              <a:cs typeface="TH SarabunPSK" pitchFamily="34" charset="-3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0" y="71438"/>
            <a:ext cx="9144000" cy="1143000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eaLnBrk="1" hangingPunct="1">
              <a:defRPr/>
            </a:pPr>
            <a:r>
              <a:rPr lang="en-US" dirty="0" smtClean="0"/>
              <a:t>SUMMARY ASSESMENT 2553-2554</a:t>
            </a:r>
            <a:endParaRPr lang="th-TH" dirty="0"/>
          </a:p>
        </p:txBody>
      </p:sp>
      <p:graphicFrame>
        <p:nvGraphicFramePr>
          <p:cNvPr id="4" name="แผนภูมิ 3"/>
          <p:cNvGraphicFramePr/>
          <p:nvPr/>
        </p:nvGraphicFramePr>
        <p:xfrm>
          <a:off x="0" y="1214422"/>
          <a:ext cx="9144000" cy="56435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644525" y="1957388"/>
            <a:ext cx="1338263" cy="3698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800" dirty="0">
                <a:solidFill>
                  <a:schemeClr val="tx2">
                    <a:lumMod val="75000"/>
                  </a:schemeClr>
                </a:solidFill>
                <a:cs typeface="Angsana New" pitchFamily="18" charset="-34"/>
              </a:rPr>
              <a:t>percentage</a:t>
            </a:r>
            <a:endParaRPr lang="th-TH" sz="1800" dirty="0">
              <a:solidFill>
                <a:schemeClr val="tx2">
                  <a:lumMod val="75000"/>
                </a:schemeClr>
              </a:solidFill>
              <a:cs typeface="Angsana New" pitchFamily="18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แผนภูมิ 3"/>
          <p:cNvGraphicFramePr/>
          <p:nvPr/>
        </p:nvGraphicFramePr>
        <p:xfrm>
          <a:off x="0" y="1214422"/>
          <a:ext cx="9144000" cy="56435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ชื่อเรื่อง 1"/>
          <p:cNvSpPr txBox="1">
            <a:spLocks/>
          </p:cNvSpPr>
          <p:nvPr/>
        </p:nvSpPr>
        <p:spPr>
          <a:xfrm>
            <a:off x="0" y="71438"/>
            <a:ext cx="9144000" cy="114300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anchor="ctr"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sz="4400" dirty="0">
                <a:solidFill>
                  <a:srgbClr val="002060"/>
                </a:solidFill>
              </a:rPr>
              <a:t>CODE  ASSESMENT 2553-2554</a:t>
            </a:r>
            <a:endParaRPr lang="th-TH" sz="4400" dirty="0">
              <a:solidFill>
                <a:srgbClr val="00206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73088" y="1885950"/>
            <a:ext cx="1338262" cy="3698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800" dirty="0">
                <a:solidFill>
                  <a:schemeClr val="tx2">
                    <a:lumMod val="75000"/>
                  </a:schemeClr>
                </a:solidFill>
                <a:cs typeface="Angsana New" pitchFamily="18" charset="-34"/>
              </a:rPr>
              <a:t>percentage</a:t>
            </a:r>
            <a:endParaRPr lang="th-TH" sz="1800" dirty="0">
              <a:solidFill>
                <a:schemeClr val="tx2">
                  <a:lumMod val="75000"/>
                </a:schemeClr>
              </a:solidFill>
              <a:cs typeface="Angsana New" pitchFamily="18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0" y="71438"/>
            <a:ext cx="9144000" cy="939800"/>
          </a:xfr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eaLnBrk="1" hangingPunct="1">
              <a:defRPr/>
            </a:pPr>
            <a:r>
              <a:rPr lang="th-TH" b="1" dirty="0" smtClean="0">
                <a:solidFill>
                  <a:srgbClr val="0033CC"/>
                </a:solidFill>
                <a:latin typeface="TH Niramit AS" pitchFamily="2" charset="-34"/>
                <a:cs typeface="TH Niramit AS" pitchFamily="2" charset="-34"/>
              </a:rPr>
              <a:t>ผลการตรวจสอบ</a:t>
            </a:r>
            <a:r>
              <a:rPr lang="en-US" b="1" dirty="0" smtClean="0">
                <a:solidFill>
                  <a:srgbClr val="0033CC"/>
                </a:solidFill>
                <a:latin typeface="TH Niramit AS" pitchFamily="2" charset="-34"/>
                <a:cs typeface="TH Niramit AS" pitchFamily="2" charset="-34"/>
              </a:rPr>
              <a:t>coding audit  2554</a:t>
            </a:r>
            <a:endParaRPr lang="th-TH" b="1" dirty="0">
              <a:solidFill>
                <a:srgbClr val="0033CC"/>
              </a:solidFill>
              <a:latin typeface="TH Niramit AS" pitchFamily="2" charset="-34"/>
              <a:cs typeface="TH Niramit AS" pitchFamily="2" charset="-34"/>
            </a:endParaRPr>
          </a:p>
        </p:txBody>
      </p:sp>
      <p:graphicFrame>
        <p:nvGraphicFramePr>
          <p:cNvPr id="4" name="แผนภูมิ 3"/>
          <p:cNvGraphicFramePr/>
          <p:nvPr/>
        </p:nvGraphicFramePr>
        <p:xfrm>
          <a:off x="0" y="1000108"/>
          <a:ext cx="9144000" cy="58578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057409" name="Chart 28"/>
          <p:cNvGraphicFramePr>
            <a:graphicFrameLocks/>
          </p:cNvGraphicFramePr>
          <p:nvPr/>
        </p:nvGraphicFramePr>
        <p:xfrm>
          <a:off x="0" y="0"/>
          <a:ext cx="3214688" cy="6858000"/>
        </p:xfrm>
        <a:graphic>
          <a:graphicData uri="http://schemas.openxmlformats.org/presentationml/2006/ole">
            <p:oleObj spid="_x0000_s7057409" r:id="rId3" imgW="3212870" imgH="6858594" progId="Excel.Chart.8">
              <p:embed/>
            </p:oleObj>
          </a:graphicData>
        </a:graphic>
      </p:graphicFrame>
      <p:graphicFrame>
        <p:nvGraphicFramePr>
          <p:cNvPr id="7057410" name="Chart 29"/>
          <p:cNvGraphicFramePr>
            <a:graphicFrameLocks/>
          </p:cNvGraphicFramePr>
          <p:nvPr/>
        </p:nvGraphicFramePr>
        <p:xfrm>
          <a:off x="2857500" y="0"/>
          <a:ext cx="3286125" cy="6858000"/>
        </p:xfrm>
        <a:graphic>
          <a:graphicData uri="http://schemas.openxmlformats.org/presentationml/2006/ole">
            <p:oleObj spid="_x0000_s7057410" r:id="rId4" imgW="3286029" imgH="6858594" progId="Excel.Chart.8">
              <p:embed/>
            </p:oleObj>
          </a:graphicData>
        </a:graphic>
      </p:graphicFrame>
      <p:graphicFrame>
        <p:nvGraphicFramePr>
          <p:cNvPr id="7057411" name="Chart 1"/>
          <p:cNvGraphicFramePr>
            <a:graphicFrameLocks/>
          </p:cNvGraphicFramePr>
          <p:nvPr/>
        </p:nvGraphicFramePr>
        <p:xfrm>
          <a:off x="5715000" y="0"/>
          <a:ext cx="3571875" cy="6858000"/>
        </p:xfrm>
        <a:graphic>
          <a:graphicData uri="http://schemas.openxmlformats.org/presentationml/2006/ole">
            <p:oleObj spid="_x0000_s7057411" r:id="rId5" imgW="3566469" imgH="6858594" progId="Excel.Chart.8">
              <p:embed/>
            </p:oleObj>
          </a:graphicData>
        </a:graphic>
      </p:graphicFrame>
      <p:sp>
        <p:nvSpPr>
          <p:cNvPr id="3" name="Rectangle 2"/>
          <p:cNvSpPr/>
          <p:nvPr/>
        </p:nvSpPr>
        <p:spPr>
          <a:xfrm>
            <a:off x="6786563" y="4286250"/>
            <a:ext cx="857250" cy="28575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th-TH" sz="1050" dirty="0" smtClean="0">
                <a:solidFill>
                  <a:schemeClr val="tx1"/>
                </a:solidFill>
                <a:latin typeface="Microsoft Sans Serif" pitchFamily="34" charset="0"/>
                <a:cs typeface="Microsoft Sans Serif" pitchFamily="34" charset="0"/>
              </a:rPr>
              <a:t>นครปฐม</a:t>
            </a:r>
            <a:endParaRPr lang="th-TH" sz="1050" dirty="0">
              <a:solidFill>
                <a:schemeClr val="tx1"/>
              </a:solidFill>
              <a:latin typeface="Microsoft Sans Serif" pitchFamily="34" charset="0"/>
              <a:cs typeface="Microsoft Sans Serif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6643688" y="3929063"/>
            <a:ext cx="714375" cy="28575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1050" dirty="0" smtClean="0">
                <a:solidFill>
                  <a:schemeClr val="bg1"/>
                </a:solidFill>
                <a:latin typeface="Microsoft Sans Serif" pitchFamily="34" charset="0"/>
                <a:cs typeface="Microsoft Sans Serif" pitchFamily="34" charset="0"/>
              </a:rPr>
              <a:t>ราชบุรี</a:t>
            </a:r>
            <a:endParaRPr lang="th-TH" sz="1050" dirty="0">
              <a:solidFill>
                <a:schemeClr val="bg1"/>
              </a:solidFill>
              <a:latin typeface="Microsoft Sans Serif" pitchFamily="34" charset="0"/>
              <a:cs typeface="Microsoft Sans Serif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8072438" y="1071563"/>
            <a:ext cx="928687" cy="35718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1050" dirty="0" smtClean="0">
                <a:solidFill>
                  <a:schemeClr val="bg1"/>
                </a:solidFill>
                <a:latin typeface="Microsoft Sans Serif" pitchFamily="34" charset="0"/>
                <a:cs typeface="Microsoft Sans Serif" pitchFamily="34" charset="0"/>
              </a:rPr>
              <a:t>นครราชสีมา</a:t>
            </a:r>
            <a:endParaRPr lang="th-TH" sz="1050" dirty="0">
              <a:solidFill>
                <a:schemeClr val="bg1"/>
              </a:solidFill>
              <a:latin typeface="Microsoft Sans Serif" pitchFamily="34" charset="0"/>
              <a:cs typeface="Microsoft Sans Serif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8143875" y="1928813"/>
            <a:ext cx="1143000" cy="28575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1050" dirty="0" smtClean="0">
                <a:solidFill>
                  <a:schemeClr val="bg1"/>
                </a:solidFill>
                <a:latin typeface="Microsoft Sans Serif" pitchFamily="34" charset="0"/>
                <a:cs typeface="Microsoft Sans Serif" pitchFamily="34" charset="0"/>
              </a:rPr>
              <a:t>สรรพสิทธิ</a:t>
            </a:r>
            <a:endParaRPr lang="th-TH" sz="1050" dirty="0">
              <a:solidFill>
                <a:schemeClr val="bg1"/>
              </a:solidFill>
              <a:latin typeface="Microsoft Sans Serif" pitchFamily="34" charset="0"/>
              <a:cs typeface="Microsoft Sans Serif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7643813" y="2428875"/>
            <a:ext cx="928687" cy="28575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1050" dirty="0" smtClean="0">
                <a:solidFill>
                  <a:schemeClr val="bg1"/>
                </a:solidFill>
                <a:latin typeface="Microsoft Sans Serif" pitchFamily="34" charset="0"/>
                <a:cs typeface="Microsoft Sans Serif" pitchFamily="34" charset="0"/>
              </a:rPr>
              <a:t>ขอนแก่น</a:t>
            </a:r>
            <a:endParaRPr lang="th-TH" sz="1050" dirty="0">
              <a:solidFill>
                <a:schemeClr val="bg1"/>
              </a:solidFill>
              <a:latin typeface="Microsoft Sans Serif" pitchFamily="34" charset="0"/>
              <a:cs typeface="Microsoft Sans Serif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429375" y="928688"/>
            <a:ext cx="714375" cy="27622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1050" dirty="0" smtClean="0">
                <a:solidFill>
                  <a:schemeClr val="bg1"/>
                </a:solidFill>
                <a:latin typeface="Microsoft Sans Serif" pitchFamily="34" charset="0"/>
                <a:cs typeface="Microsoft Sans Serif" pitchFamily="34" charset="0"/>
              </a:rPr>
              <a:t>ชลบุรี</a:t>
            </a:r>
            <a:endParaRPr lang="th-TH" sz="1050" dirty="0">
              <a:solidFill>
                <a:schemeClr val="bg1"/>
              </a:solidFill>
              <a:latin typeface="Microsoft Sans Serif" pitchFamily="34" charset="0"/>
              <a:cs typeface="Microsoft Sans Serif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7786688" y="3071813"/>
            <a:ext cx="857250" cy="35718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1050" dirty="0" smtClean="0">
                <a:solidFill>
                  <a:schemeClr val="bg1"/>
                </a:solidFill>
                <a:latin typeface="Microsoft Sans Serif" pitchFamily="34" charset="0"/>
                <a:cs typeface="Microsoft Sans Serif" pitchFamily="34" charset="0"/>
              </a:rPr>
              <a:t>อุดรธานี</a:t>
            </a:r>
            <a:endParaRPr lang="th-TH" sz="1050" dirty="0">
              <a:solidFill>
                <a:schemeClr val="bg1"/>
              </a:solidFill>
              <a:latin typeface="Microsoft Sans Serif" pitchFamily="34" charset="0"/>
              <a:cs typeface="Microsoft Sans Serif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7215188" y="2571750"/>
            <a:ext cx="857250" cy="357188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1050" dirty="0" smtClean="0">
                <a:solidFill>
                  <a:schemeClr val="tx1"/>
                </a:solidFill>
                <a:latin typeface="Microsoft Sans Serif" pitchFamily="34" charset="0"/>
                <a:cs typeface="Microsoft Sans Serif" pitchFamily="34" charset="0"/>
              </a:rPr>
              <a:t>พุทธชิน</a:t>
            </a:r>
            <a:endParaRPr lang="th-TH" sz="1050" dirty="0">
              <a:solidFill>
                <a:schemeClr val="tx1"/>
              </a:solidFill>
              <a:latin typeface="Microsoft Sans Serif" pitchFamily="34" charset="0"/>
              <a:cs typeface="Microsoft Sans Serif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6786563" y="2571750"/>
            <a:ext cx="642937" cy="28575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1050" dirty="0" smtClean="0">
                <a:solidFill>
                  <a:schemeClr val="bg1"/>
                </a:solidFill>
                <a:latin typeface="Microsoft Sans Serif" pitchFamily="34" charset="0"/>
                <a:cs typeface="Microsoft Sans Serif" pitchFamily="34" charset="0"/>
              </a:rPr>
              <a:t>ลำปาง</a:t>
            </a:r>
            <a:endParaRPr lang="th-TH" sz="1050" dirty="0">
              <a:solidFill>
                <a:schemeClr val="bg1"/>
              </a:solidFill>
              <a:latin typeface="Microsoft Sans Serif" pitchFamily="34" charset="0"/>
              <a:cs typeface="Microsoft Sans Serif" pitchFamily="34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7143750" y="3071813"/>
            <a:ext cx="857250" cy="28575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1050" dirty="0" smtClean="0">
                <a:solidFill>
                  <a:schemeClr val="tx1"/>
                </a:solidFill>
                <a:latin typeface="Microsoft Sans Serif" pitchFamily="34" charset="0"/>
                <a:cs typeface="Microsoft Sans Serif" pitchFamily="34" charset="0"/>
              </a:rPr>
              <a:t>เชียงราย</a:t>
            </a:r>
            <a:endParaRPr lang="th-TH" sz="1050" dirty="0">
              <a:solidFill>
                <a:schemeClr val="tx1"/>
              </a:solidFill>
              <a:latin typeface="Microsoft Sans Serif" pitchFamily="34" charset="0"/>
              <a:cs typeface="Microsoft Sans Serif" pitchFamily="34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6286500" y="4214813"/>
            <a:ext cx="571500" cy="28575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1050" dirty="0" smtClean="0">
                <a:solidFill>
                  <a:schemeClr val="tx1"/>
                </a:solidFill>
                <a:latin typeface="Microsoft Sans Serif" pitchFamily="34" charset="0"/>
                <a:cs typeface="Microsoft Sans Serif" pitchFamily="34" charset="0"/>
              </a:rPr>
              <a:t>ยะลา</a:t>
            </a:r>
            <a:endParaRPr lang="th-TH" sz="1050" dirty="0">
              <a:solidFill>
                <a:schemeClr val="tx1"/>
              </a:solidFill>
              <a:latin typeface="Microsoft Sans Serif" pitchFamily="34" charset="0"/>
              <a:cs typeface="Microsoft Sans Serif" pitchFamily="34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3714750" y="4286250"/>
            <a:ext cx="571500" cy="357188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1050" dirty="0" smtClean="0">
                <a:solidFill>
                  <a:schemeClr val="tx1"/>
                </a:solidFill>
                <a:latin typeface="Microsoft Sans Serif" pitchFamily="34" charset="0"/>
                <a:cs typeface="Microsoft Sans Serif" pitchFamily="34" charset="0"/>
              </a:rPr>
              <a:t>เจ้าพระยายม</a:t>
            </a:r>
            <a:endParaRPr lang="th-TH" sz="1050" dirty="0">
              <a:solidFill>
                <a:schemeClr val="tx1"/>
              </a:solidFill>
              <a:latin typeface="Microsoft Sans Serif" pitchFamily="34" charset="0"/>
              <a:cs typeface="Microsoft Sans Serif" pitchFamily="34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6643688" y="5286375"/>
            <a:ext cx="500062" cy="357188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1050" dirty="0" smtClean="0">
                <a:solidFill>
                  <a:schemeClr val="tx1"/>
                </a:solidFill>
                <a:latin typeface="Microsoft Sans Serif" pitchFamily="34" charset="0"/>
                <a:cs typeface="Microsoft Sans Serif" pitchFamily="34" charset="0"/>
              </a:rPr>
              <a:t>ตรัง</a:t>
            </a:r>
            <a:endParaRPr lang="th-TH" sz="1050" dirty="0">
              <a:solidFill>
                <a:schemeClr val="tx1"/>
              </a:solidFill>
              <a:latin typeface="Microsoft Sans Serif" pitchFamily="34" charset="0"/>
              <a:cs typeface="Microsoft Sans Serif" pitchFamily="34" charset="0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7143750" y="5072063"/>
            <a:ext cx="785813" cy="28575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1050" dirty="0" smtClean="0">
                <a:solidFill>
                  <a:schemeClr val="tx1"/>
                </a:solidFill>
                <a:latin typeface="Microsoft Sans Serif" pitchFamily="34" charset="0"/>
                <a:cs typeface="Microsoft Sans Serif" pitchFamily="34" charset="0"/>
              </a:rPr>
              <a:t>สุรินทร์</a:t>
            </a:r>
            <a:endParaRPr lang="th-TH" sz="1050" dirty="0">
              <a:solidFill>
                <a:schemeClr val="tx1"/>
              </a:solidFill>
              <a:latin typeface="Microsoft Sans Serif" pitchFamily="34" charset="0"/>
              <a:cs typeface="Microsoft Sans Serif" pitchFamily="34" charset="0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5857875" y="5072063"/>
            <a:ext cx="928688" cy="28575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1050" dirty="0" smtClean="0">
                <a:solidFill>
                  <a:schemeClr val="bg1"/>
                </a:solidFill>
                <a:latin typeface="Microsoft Sans Serif" pitchFamily="34" charset="0"/>
                <a:cs typeface="Microsoft Sans Serif" pitchFamily="34" charset="0"/>
              </a:rPr>
              <a:t>อภัย</a:t>
            </a:r>
            <a:r>
              <a:rPr lang="th-TH" sz="1050" dirty="0" err="1" smtClean="0">
                <a:solidFill>
                  <a:schemeClr val="bg1"/>
                </a:solidFill>
                <a:latin typeface="Microsoft Sans Serif" pitchFamily="34" charset="0"/>
                <a:cs typeface="Microsoft Sans Serif" pitchFamily="34" charset="0"/>
              </a:rPr>
              <a:t>ภูเบศร์</a:t>
            </a:r>
            <a:r>
              <a:rPr lang="th-TH" sz="1050" dirty="0" smtClean="0">
                <a:solidFill>
                  <a:schemeClr val="bg1"/>
                </a:solidFill>
                <a:latin typeface="Microsoft Sans Serif" pitchFamily="34" charset="0"/>
                <a:cs typeface="Microsoft Sans Serif" pitchFamily="34" charset="0"/>
              </a:rPr>
              <a:t> </a:t>
            </a:r>
            <a:endParaRPr lang="th-TH" sz="1050" dirty="0">
              <a:solidFill>
                <a:schemeClr val="bg1"/>
              </a:solidFill>
              <a:latin typeface="Microsoft Sans Serif" pitchFamily="34" charset="0"/>
              <a:cs typeface="Microsoft Sans Serif" pitchFamily="34" charset="0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7500938" y="4357688"/>
            <a:ext cx="785812" cy="28575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1050" dirty="0" smtClean="0">
                <a:solidFill>
                  <a:schemeClr val="bg1"/>
                </a:solidFill>
                <a:latin typeface="Microsoft Sans Serif" pitchFamily="34" charset="0"/>
                <a:cs typeface="Microsoft Sans Serif" pitchFamily="34" charset="0"/>
              </a:rPr>
              <a:t>บุรีรัมย์</a:t>
            </a:r>
            <a:endParaRPr lang="th-TH" sz="1050" dirty="0">
              <a:solidFill>
                <a:schemeClr val="bg1"/>
              </a:solidFill>
              <a:latin typeface="Microsoft Sans Serif" pitchFamily="34" charset="0"/>
              <a:cs typeface="Microsoft Sans Serif" pitchFamily="34" charset="0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7143750" y="3714750"/>
            <a:ext cx="785813" cy="357188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1050" dirty="0" smtClean="0">
                <a:solidFill>
                  <a:schemeClr val="tx1"/>
                </a:solidFill>
                <a:latin typeface="Microsoft Sans Serif" pitchFamily="34" charset="0"/>
                <a:cs typeface="Microsoft Sans Serif" pitchFamily="34" charset="0"/>
              </a:rPr>
              <a:t>สุราษฎร์</a:t>
            </a:r>
            <a:endParaRPr lang="th-TH" sz="1050" dirty="0">
              <a:solidFill>
                <a:schemeClr val="tx1"/>
              </a:solidFill>
              <a:latin typeface="Microsoft Sans Serif" pitchFamily="34" charset="0"/>
              <a:cs typeface="Microsoft Sans Serif" pitchFamily="34" charset="0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6500813" y="4572000"/>
            <a:ext cx="642937" cy="28575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1050" dirty="0" smtClean="0">
                <a:solidFill>
                  <a:schemeClr val="bg1"/>
                </a:solidFill>
                <a:latin typeface="Microsoft Sans Serif" pitchFamily="34" charset="0"/>
                <a:cs typeface="Microsoft Sans Serif" pitchFamily="34" charset="0"/>
              </a:rPr>
              <a:t>ระยอง</a:t>
            </a:r>
            <a:endParaRPr lang="th-TH" sz="1050" dirty="0">
              <a:solidFill>
                <a:schemeClr val="bg1"/>
              </a:solidFill>
              <a:latin typeface="Microsoft Sans Serif" pitchFamily="34" charset="0"/>
              <a:cs typeface="Microsoft Sans Serif" pitchFamily="34" charset="0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7000875" y="3357563"/>
            <a:ext cx="642938" cy="28575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1050" dirty="0" smtClean="0">
                <a:solidFill>
                  <a:schemeClr val="bg1"/>
                </a:solidFill>
                <a:latin typeface="Microsoft Sans Serif" pitchFamily="34" charset="0"/>
                <a:cs typeface="Microsoft Sans Serif" pitchFamily="34" charset="0"/>
              </a:rPr>
              <a:t>สวรรค์</a:t>
            </a:r>
            <a:endParaRPr lang="th-TH" sz="1050" dirty="0">
              <a:solidFill>
                <a:schemeClr val="bg1"/>
              </a:solidFill>
              <a:latin typeface="Microsoft Sans Serif" pitchFamily="34" charset="0"/>
              <a:cs typeface="Microsoft Sans Serif" pitchFamily="34" charset="0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3857625" y="4714875"/>
            <a:ext cx="928688" cy="357188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1050" dirty="0" smtClean="0">
                <a:solidFill>
                  <a:schemeClr val="bg1"/>
                </a:solidFill>
                <a:latin typeface="Microsoft Sans Serif" pitchFamily="34" charset="0"/>
                <a:cs typeface="Microsoft Sans Serif" pitchFamily="34" charset="0"/>
              </a:rPr>
              <a:t>อุตรดิตถ์</a:t>
            </a:r>
            <a:endParaRPr lang="th-TH" sz="1050" dirty="0">
              <a:solidFill>
                <a:schemeClr val="bg1"/>
              </a:solidFill>
              <a:latin typeface="Microsoft Sans Serif" pitchFamily="34" charset="0"/>
              <a:cs typeface="Microsoft Sans Serif" pitchFamily="34" charset="0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3500438" y="2214563"/>
            <a:ext cx="1214437" cy="35718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1050" dirty="0" smtClean="0">
                <a:solidFill>
                  <a:schemeClr val="bg1"/>
                </a:solidFill>
                <a:latin typeface="Microsoft Sans Serif" pitchFamily="34" charset="0"/>
                <a:cs typeface="Microsoft Sans Serif" pitchFamily="34" charset="0"/>
              </a:rPr>
              <a:t>พระปกเกล้า</a:t>
            </a:r>
            <a:endParaRPr lang="th-TH" sz="1050" dirty="0">
              <a:solidFill>
                <a:schemeClr val="bg1"/>
              </a:solidFill>
              <a:latin typeface="Microsoft Sans Serif" pitchFamily="34" charset="0"/>
              <a:cs typeface="Microsoft Sans Serif" pitchFamily="34" charset="0"/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4286250" y="2786063"/>
            <a:ext cx="857250" cy="28575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1050" dirty="0" smtClean="0">
                <a:solidFill>
                  <a:schemeClr val="tx1"/>
                </a:solidFill>
                <a:latin typeface="Microsoft Sans Serif" pitchFamily="34" charset="0"/>
                <a:cs typeface="Microsoft Sans Serif" pitchFamily="34" charset="0"/>
              </a:rPr>
              <a:t>เชียงราย</a:t>
            </a:r>
            <a:endParaRPr lang="th-TH" sz="1050" dirty="0">
              <a:solidFill>
                <a:schemeClr val="tx1"/>
              </a:solidFill>
              <a:latin typeface="Microsoft Sans Serif" pitchFamily="34" charset="0"/>
              <a:cs typeface="Microsoft Sans Serif" pitchFamily="34" charset="0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1643063" y="4572000"/>
            <a:ext cx="857250" cy="28575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1050" dirty="0" smtClean="0">
                <a:solidFill>
                  <a:schemeClr val="tx1"/>
                </a:solidFill>
                <a:latin typeface="Microsoft Sans Serif" pitchFamily="34" charset="0"/>
                <a:cs typeface="Microsoft Sans Serif" pitchFamily="34" charset="0"/>
              </a:rPr>
              <a:t>เชียงราย</a:t>
            </a:r>
            <a:endParaRPr lang="th-TH" sz="1050" dirty="0">
              <a:solidFill>
                <a:schemeClr val="tx1"/>
              </a:solidFill>
              <a:latin typeface="Microsoft Sans Serif" pitchFamily="34" charset="0"/>
              <a:cs typeface="Microsoft Sans Serif" pitchFamily="34" charset="0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4714875" y="3000375"/>
            <a:ext cx="857250" cy="357188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1050" dirty="0" smtClean="0">
                <a:solidFill>
                  <a:schemeClr val="bg1"/>
                </a:solidFill>
                <a:latin typeface="Microsoft Sans Serif" pitchFamily="34" charset="0"/>
                <a:cs typeface="Microsoft Sans Serif" pitchFamily="34" charset="0"/>
              </a:rPr>
              <a:t>อุดรธานี</a:t>
            </a:r>
            <a:endParaRPr lang="th-TH" sz="1050" dirty="0">
              <a:solidFill>
                <a:schemeClr val="bg1"/>
              </a:solidFill>
              <a:latin typeface="Microsoft Sans Serif" pitchFamily="34" charset="0"/>
              <a:cs typeface="Microsoft Sans Serif" pitchFamily="34" charset="0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3857625" y="3714750"/>
            <a:ext cx="857250" cy="357188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1050" dirty="0" smtClean="0">
                <a:solidFill>
                  <a:schemeClr val="tx1"/>
                </a:solidFill>
                <a:latin typeface="Microsoft Sans Serif" pitchFamily="34" charset="0"/>
                <a:cs typeface="Microsoft Sans Serif" pitchFamily="34" charset="0"/>
              </a:rPr>
              <a:t>นครศรี</a:t>
            </a:r>
            <a:endParaRPr lang="th-TH" sz="1050" dirty="0">
              <a:solidFill>
                <a:schemeClr val="tx1"/>
              </a:solidFill>
              <a:latin typeface="Microsoft Sans Serif" pitchFamily="34" charset="0"/>
              <a:cs typeface="Microsoft Sans Serif" pitchFamily="34" charset="0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3714750" y="1643063"/>
            <a:ext cx="714375" cy="27622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1050" dirty="0" smtClean="0">
                <a:solidFill>
                  <a:schemeClr val="bg1"/>
                </a:solidFill>
                <a:latin typeface="Microsoft Sans Serif" pitchFamily="34" charset="0"/>
                <a:cs typeface="Microsoft Sans Serif" pitchFamily="34" charset="0"/>
              </a:rPr>
              <a:t>ชลบุรี</a:t>
            </a:r>
            <a:endParaRPr lang="th-TH" sz="1050" dirty="0">
              <a:solidFill>
                <a:schemeClr val="bg1"/>
              </a:solidFill>
              <a:latin typeface="Microsoft Sans Serif" pitchFamily="34" charset="0"/>
              <a:cs typeface="Microsoft Sans Serif" pitchFamily="34" charset="0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928688" y="3214688"/>
            <a:ext cx="714375" cy="27622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1050" dirty="0" smtClean="0">
                <a:solidFill>
                  <a:schemeClr val="bg1"/>
                </a:solidFill>
                <a:latin typeface="Microsoft Sans Serif" pitchFamily="34" charset="0"/>
                <a:cs typeface="Microsoft Sans Serif" pitchFamily="34" charset="0"/>
              </a:rPr>
              <a:t>ชลบุรี</a:t>
            </a:r>
            <a:endParaRPr lang="th-TH" sz="1050" dirty="0">
              <a:solidFill>
                <a:schemeClr val="bg1"/>
              </a:solidFill>
              <a:latin typeface="Microsoft Sans Serif" pitchFamily="34" charset="0"/>
              <a:cs typeface="Microsoft Sans Serif" pitchFamily="34" charset="0"/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4572000" y="2357438"/>
            <a:ext cx="928688" cy="28575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1050" dirty="0" smtClean="0">
                <a:solidFill>
                  <a:schemeClr val="bg1"/>
                </a:solidFill>
                <a:latin typeface="Microsoft Sans Serif" pitchFamily="34" charset="0"/>
                <a:cs typeface="Microsoft Sans Serif" pitchFamily="34" charset="0"/>
              </a:rPr>
              <a:t>ขอนแก่น</a:t>
            </a:r>
            <a:endParaRPr lang="th-TH" sz="1050" dirty="0">
              <a:solidFill>
                <a:schemeClr val="bg1"/>
              </a:solidFill>
              <a:latin typeface="Microsoft Sans Serif" pitchFamily="34" charset="0"/>
              <a:cs typeface="Microsoft Sans Serif" pitchFamily="34" charset="0"/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1571625" y="3071813"/>
            <a:ext cx="928688" cy="28575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1050" dirty="0" smtClean="0">
                <a:solidFill>
                  <a:schemeClr val="bg1"/>
                </a:solidFill>
                <a:latin typeface="Microsoft Sans Serif" pitchFamily="34" charset="0"/>
                <a:cs typeface="Microsoft Sans Serif" pitchFamily="34" charset="0"/>
              </a:rPr>
              <a:t>ขอนแก่น</a:t>
            </a:r>
            <a:endParaRPr lang="th-TH" sz="1050" dirty="0">
              <a:solidFill>
                <a:schemeClr val="bg1"/>
              </a:solidFill>
              <a:latin typeface="Microsoft Sans Serif" pitchFamily="34" charset="0"/>
              <a:cs typeface="Microsoft Sans Serif" pitchFamily="34" charset="0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4143375" y="1428750"/>
            <a:ext cx="857250" cy="357188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1050" dirty="0" smtClean="0">
                <a:solidFill>
                  <a:schemeClr val="tx1"/>
                </a:solidFill>
                <a:latin typeface="Microsoft Sans Serif" pitchFamily="34" charset="0"/>
                <a:cs typeface="Microsoft Sans Serif" pitchFamily="34" charset="0"/>
              </a:rPr>
              <a:t>พุทธชิน</a:t>
            </a:r>
            <a:endParaRPr lang="th-TH" sz="1050" dirty="0">
              <a:solidFill>
                <a:schemeClr val="tx1"/>
              </a:solidFill>
              <a:latin typeface="Microsoft Sans Serif" pitchFamily="34" charset="0"/>
              <a:cs typeface="Microsoft Sans Serif" pitchFamily="34" charset="0"/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1357313" y="3429000"/>
            <a:ext cx="857250" cy="357188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1050" dirty="0" smtClean="0">
                <a:solidFill>
                  <a:schemeClr val="tx1"/>
                </a:solidFill>
                <a:latin typeface="Microsoft Sans Serif" pitchFamily="34" charset="0"/>
                <a:cs typeface="Microsoft Sans Serif" pitchFamily="34" charset="0"/>
              </a:rPr>
              <a:t>พุทธชิน</a:t>
            </a:r>
            <a:endParaRPr lang="th-TH" sz="1050" dirty="0">
              <a:solidFill>
                <a:schemeClr val="tx1"/>
              </a:solidFill>
              <a:latin typeface="Microsoft Sans Serif" pitchFamily="34" charset="0"/>
              <a:cs typeface="Microsoft Sans Serif" pitchFamily="34" charset="0"/>
            </a:endParaRPr>
          </a:p>
        </p:txBody>
      </p:sp>
      <p:sp>
        <p:nvSpPr>
          <p:cNvPr id="41" name="Rectangle 40"/>
          <p:cNvSpPr/>
          <p:nvPr/>
        </p:nvSpPr>
        <p:spPr>
          <a:xfrm>
            <a:off x="6215063" y="3786188"/>
            <a:ext cx="642937" cy="35718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1050" dirty="0" smtClean="0">
                <a:solidFill>
                  <a:schemeClr val="bg1"/>
                </a:solidFill>
                <a:latin typeface="Microsoft Sans Serif" pitchFamily="34" charset="0"/>
                <a:cs typeface="Microsoft Sans Serif" pitchFamily="34" charset="0"/>
              </a:rPr>
              <a:t>เจ้าพระ</a:t>
            </a:r>
          </a:p>
          <a:p>
            <a:pPr>
              <a:defRPr/>
            </a:pPr>
            <a:r>
              <a:rPr lang="th-TH" sz="1050" dirty="0" smtClean="0">
                <a:solidFill>
                  <a:schemeClr val="bg1"/>
                </a:solidFill>
                <a:latin typeface="Microsoft Sans Serif" pitchFamily="34" charset="0"/>
                <a:cs typeface="Microsoft Sans Serif" pitchFamily="34" charset="0"/>
              </a:rPr>
              <a:t>ยายม</a:t>
            </a:r>
            <a:endParaRPr lang="th-TH" sz="1050" dirty="0">
              <a:solidFill>
                <a:schemeClr val="bg1"/>
              </a:solidFill>
              <a:latin typeface="Microsoft Sans Serif" pitchFamily="34" charset="0"/>
              <a:cs typeface="Microsoft Sans Serif" pitchFamily="34" charset="0"/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6572250" y="3500438"/>
            <a:ext cx="857250" cy="35718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1050" dirty="0" smtClean="0">
                <a:solidFill>
                  <a:schemeClr val="tx1"/>
                </a:solidFill>
                <a:latin typeface="Microsoft Sans Serif" pitchFamily="34" charset="0"/>
                <a:cs typeface="Microsoft Sans Serif" pitchFamily="34" charset="0"/>
              </a:rPr>
              <a:t>นครศรี</a:t>
            </a:r>
            <a:endParaRPr lang="th-TH" sz="1050" dirty="0">
              <a:solidFill>
                <a:schemeClr val="tx1"/>
              </a:solidFill>
              <a:latin typeface="Microsoft Sans Serif" pitchFamily="34" charset="0"/>
              <a:cs typeface="Microsoft Sans Serif" pitchFamily="34" charset="0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4929188" y="4429125"/>
            <a:ext cx="785812" cy="28575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1050" dirty="0" smtClean="0">
                <a:solidFill>
                  <a:schemeClr val="bg1"/>
                </a:solidFill>
                <a:latin typeface="Microsoft Sans Serif" pitchFamily="34" charset="0"/>
                <a:cs typeface="Microsoft Sans Serif" pitchFamily="34" charset="0"/>
              </a:rPr>
              <a:t>บุรีรัมย์</a:t>
            </a:r>
            <a:endParaRPr lang="th-TH" sz="1050" dirty="0">
              <a:solidFill>
                <a:schemeClr val="bg1"/>
              </a:solidFill>
              <a:latin typeface="Microsoft Sans Serif" pitchFamily="34" charset="0"/>
              <a:cs typeface="Microsoft Sans Serif" pitchFamily="34" charset="0"/>
            </a:endParaRPr>
          </a:p>
        </p:txBody>
      </p:sp>
      <p:sp>
        <p:nvSpPr>
          <p:cNvPr id="45" name="Rectangle 44"/>
          <p:cNvSpPr/>
          <p:nvPr/>
        </p:nvSpPr>
        <p:spPr>
          <a:xfrm>
            <a:off x="4214813" y="4929188"/>
            <a:ext cx="785812" cy="28575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1050" dirty="0" smtClean="0">
                <a:solidFill>
                  <a:schemeClr val="tx1"/>
                </a:solidFill>
                <a:latin typeface="Microsoft Sans Serif" pitchFamily="34" charset="0"/>
                <a:cs typeface="Microsoft Sans Serif" pitchFamily="34" charset="0"/>
              </a:rPr>
              <a:t>สุรินทร์</a:t>
            </a:r>
            <a:endParaRPr lang="th-TH" sz="1050" dirty="0">
              <a:solidFill>
                <a:schemeClr val="tx1"/>
              </a:solidFill>
              <a:latin typeface="Microsoft Sans Serif" pitchFamily="34" charset="0"/>
              <a:cs typeface="Microsoft Sans Serif" pitchFamily="34" charset="0"/>
            </a:endParaRPr>
          </a:p>
        </p:txBody>
      </p:sp>
      <p:sp>
        <p:nvSpPr>
          <p:cNvPr id="46" name="Rectangle 45"/>
          <p:cNvSpPr/>
          <p:nvPr/>
        </p:nvSpPr>
        <p:spPr>
          <a:xfrm>
            <a:off x="1571625" y="5500688"/>
            <a:ext cx="785813" cy="28575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1050" dirty="0" smtClean="0">
                <a:solidFill>
                  <a:schemeClr val="tx1"/>
                </a:solidFill>
                <a:latin typeface="Microsoft Sans Serif" pitchFamily="34" charset="0"/>
                <a:cs typeface="Microsoft Sans Serif" pitchFamily="34" charset="0"/>
              </a:rPr>
              <a:t>สุรินทร์</a:t>
            </a:r>
            <a:endParaRPr lang="th-TH" sz="1050" dirty="0">
              <a:solidFill>
                <a:schemeClr val="tx1"/>
              </a:solidFill>
              <a:latin typeface="Microsoft Sans Serif" pitchFamily="34" charset="0"/>
              <a:cs typeface="Microsoft Sans Serif" pitchFamily="34" charset="0"/>
            </a:endParaRPr>
          </a:p>
        </p:txBody>
      </p:sp>
      <p:sp>
        <p:nvSpPr>
          <p:cNvPr id="47" name="Rectangle 46"/>
          <p:cNvSpPr/>
          <p:nvPr/>
        </p:nvSpPr>
        <p:spPr>
          <a:xfrm>
            <a:off x="2000250" y="5143500"/>
            <a:ext cx="785813" cy="28575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1050" dirty="0" smtClean="0">
                <a:solidFill>
                  <a:schemeClr val="bg1"/>
                </a:solidFill>
                <a:latin typeface="Microsoft Sans Serif" pitchFamily="34" charset="0"/>
                <a:cs typeface="Microsoft Sans Serif" pitchFamily="34" charset="0"/>
              </a:rPr>
              <a:t>บุรีรัมย์</a:t>
            </a:r>
            <a:endParaRPr lang="th-TH" sz="1050" dirty="0">
              <a:solidFill>
                <a:schemeClr val="bg1"/>
              </a:solidFill>
              <a:latin typeface="Microsoft Sans Serif" pitchFamily="34" charset="0"/>
              <a:cs typeface="Microsoft Sans Serif" pitchFamily="34" charset="0"/>
            </a:endParaRPr>
          </a:p>
        </p:txBody>
      </p:sp>
      <p:sp>
        <p:nvSpPr>
          <p:cNvPr id="49" name="Rectangle 48"/>
          <p:cNvSpPr/>
          <p:nvPr/>
        </p:nvSpPr>
        <p:spPr>
          <a:xfrm>
            <a:off x="5143504" y="-214338"/>
            <a:ext cx="1785950" cy="769441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th-TH" sz="4400" b="1" spc="50" dirty="0">
                <a:ln w="11430"/>
                <a:solidFill>
                  <a:srgbClr val="FFFF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รพศ.</a:t>
            </a:r>
            <a:endParaRPr lang="en-US" sz="4400" b="1" spc="50" dirty="0">
              <a:ln w="11430"/>
              <a:solidFill>
                <a:srgbClr val="FFFF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50" name="Rectangle 49"/>
          <p:cNvSpPr/>
          <p:nvPr/>
        </p:nvSpPr>
        <p:spPr>
          <a:xfrm>
            <a:off x="3143240" y="0"/>
            <a:ext cx="998991" cy="707886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4000" b="1" spc="50" dirty="0">
                <a:ln w="11430"/>
                <a:solidFill>
                  <a:srgbClr val="6699FF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‘53</a:t>
            </a:r>
          </a:p>
        </p:txBody>
      </p:sp>
      <p:sp>
        <p:nvSpPr>
          <p:cNvPr id="51" name="Rectangle 50"/>
          <p:cNvSpPr/>
          <p:nvPr/>
        </p:nvSpPr>
        <p:spPr>
          <a:xfrm>
            <a:off x="7321065" y="6470"/>
            <a:ext cx="1822935" cy="707886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4000" b="1" spc="50" dirty="0">
                <a:ln w="11430"/>
                <a:solidFill>
                  <a:srgbClr val="66FF66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’54</a:t>
            </a:r>
            <a:r>
              <a:rPr lang="en-US" sz="1800" b="1" spc="50" dirty="0">
                <a:ln w="11430"/>
                <a:solidFill>
                  <a:srgbClr val="66FF66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(6 mo)</a:t>
            </a:r>
          </a:p>
        </p:txBody>
      </p:sp>
      <p:sp>
        <p:nvSpPr>
          <p:cNvPr id="52" name="Rectangle 51"/>
          <p:cNvSpPr/>
          <p:nvPr/>
        </p:nvSpPr>
        <p:spPr>
          <a:xfrm>
            <a:off x="285720" y="0"/>
            <a:ext cx="998991" cy="707886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‘52</a:t>
            </a:r>
          </a:p>
        </p:txBody>
      </p:sp>
      <p:sp>
        <p:nvSpPr>
          <p:cNvPr id="48" name="Rectangle 47"/>
          <p:cNvSpPr/>
          <p:nvPr/>
        </p:nvSpPr>
        <p:spPr>
          <a:xfrm>
            <a:off x="3500438" y="3714750"/>
            <a:ext cx="785812" cy="28575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1050" dirty="0" smtClean="0">
                <a:solidFill>
                  <a:schemeClr val="bg1"/>
                </a:solidFill>
                <a:latin typeface="Microsoft Sans Serif" pitchFamily="34" charset="0"/>
                <a:cs typeface="Microsoft Sans Serif" pitchFamily="34" charset="0"/>
              </a:rPr>
              <a:t>อยุธยา</a:t>
            </a:r>
            <a:endParaRPr lang="th-TH" sz="1050" dirty="0">
              <a:solidFill>
                <a:schemeClr val="bg1"/>
              </a:solidFill>
              <a:latin typeface="Microsoft Sans Serif" pitchFamily="34" charset="0"/>
              <a:cs typeface="Microsoft Sans Serif" pitchFamily="34" charset="0"/>
            </a:endParaRPr>
          </a:p>
        </p:txBody>
      </p:sp>
      <p:sp>
        <p:nvSpPr>
          <p:cNvPr id="53" name="Rectangle 27"/>
          <p:cNvSpPr/>
          <p:nvPr/>
        </p:nvSpPr>
        <p:spPr>
          <a:xfrm>
            <a:off x="6286500" y="2714625"/>
            <a:ext cx="1214438" cy="357188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1050" dirty="0" smtClean="0">
                <a:solidFill>
                  <a:schemeClr val="bg1"/>
                </a:solidFill>
                <a:latin typeface="Microsoft Sans Serif" pitchFamily="34" charset="0"/>
                <a:cs typeface="Microsoft Sans Serif" pitchFamily="34" charset="0"/>
              </a:rPr>
              <a:t>พระปกเกล้า</a:t>
            </a:r>
            <a:endParaRPr lang="th-TH" sz="1050" dirty="0">
              <a:solidFill>
                <a:schemeClr val="bg1"/>
              </a:solidFill>
              <a:latin typeface="Microsoft Sans Serif" pitchFamily="34" charset="0"/>
              <a:cs typeface="Microsoft Sans Serif" pitchFamily="34" charset="0"/>
            </a:endParaRPr>
          </a:p>
        </p:txBody>
      </p:sp>
      <p:sp>
        <p:nvSpPr>
          <p:cNvPr id="54" name="Rectangle 53"/>
          <p:cNvSpPr/>
          <p:nvPr/>
        </p:nvSpPr>
        <p:spPr>
          <a:xfrm>
            <a:off x="7286625" y="5643563"/>
            <a:ext cx="1857375" cy="738187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th-TH" sz="1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แกน </a:t>
            </a:r>
            <a:r>
              <a:rPr lang="en-US" sz="1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Y </a:t>
            </a:r>
            <a:r>
              <a:rPr lang="en-US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: CMI</a:t>
            </a:r>
            <a:endParaRPr lang="th-TH" sz="14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>
              <a:defRPr/>
            </a:pPr>
            <a:r>
              <a:rPr lang="th-TH" sz="1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แกน </a:t>
            </a:r>
            <a:r>
              <a:rPr lang="en-US" sz="1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X </a:t>
            </a:r>
            <a:r>
              <a:rPr lang="en-US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:  Total Case</a:t>
            </a:r>
          </a:p>
          <a:p>
            <a:pPr>
              <a:defRPr/>
            </a:pPr>
            <a:r>
              <a:rPr lang="en-US" sz="1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Size</a:t>
            </a:r>
            <a:r>
              <a:rPr lang="en-US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 : Total </a:t>
            </a:r>
            <a:r>
              <a:rPr lang="en-US" sz="1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AdjRW</a:t>
            </a:r>
            <a:r>
              <a:rPr lang="en-US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endParaRPr lang="th-TH" sz="14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058433" name="Chart 1"/>
          <p:cNvGraphicFramePr>
            <a:graphicFrameLocks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presentationml/2006/ole">
            <p:oleObj spid="_x0000_s7058433" r:id="rId3" imgW="9144793" imgH="6858594" progId="Excel.Chart.8">
              <p:embed/>
            </p:oleObj>
          </a:graphicData>
        </a:graphic>
      </p:graphicFrame>
      <p:sp>
        <p:nvSpPr>
          <p:cNvPr id="3" name="Rectangle 2"/>
          <p:cNvSpPr/>
          <p:nvPr/>
        </p:nvSpPr>
        <p:spPr>
          <a:xfrm>
            <a:off x="3929063" y="5143500"/>
            <a:ext cx="857250" cy="28575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1200" dirty="0" smtClean="0">
                <a:solidFill>
                  <a:schemeClr val="tx1"/>
                </a:solidFill>
                <a:latin typeface="Microsoft Sans Serif" pitchFamily="34" charset="0"/>
                <a:cs typeface="Microsoft Sans Serif" pitchFamily="34" charset="0"/>
              </a:rPr>
              <a:t>นครปฐม</a:t>
            </a:r>
            <a:endParaRPr lang="th-TH" sz="1200" dirty="0">
              <a:solidFill>
                <a:schemeClr val="tx1"/>
              </a:solidFill>
              <a:latin typeface="Microsoft Sans Serif" pitchFamily="34" charset="0"/>
              <a:cs typeface="Microsoft Sans Serif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000375" y="4286250"/>
            <a:ext cx="714375" cy="28575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1200" dirty="0" smtClean="0">
                <a:solidFill>
                  <a:schemeClr val="tx1"/>
                </a:solidFill>
                <a:latin typeface="Microsoft Sans Serif" pitchFamily="34" charset="0"/>
                <a:cs typeface="Microsoft Sans Serif" pitchFamily="34" charset="0"/>
              </a:rPr>
              <a:t>ราชบุรี</a:t>
            </a:r>
            <a:endParaRPr lang="th-TH" sz="1200" dirty="0">
              <a:solidFill>
                <a:schemeClr val="tx1"/>
              </a:solidFill>
              <a:latin typeface="Microsoft Sans Serif" pitchFamily="34" charset="0"/>
              <a:cs typeface="Microsoft Sans Serif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7715250" y="1428750"/>
            <a:ext cx="1214438" cy="357188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1200" dirty="0" smtClean="0">
                <a:solidFill>
                  <a:schemeClr val="bg1"/>
                </a:solidFill>
                <a:latin typeface="Microsoft Sans Serif" pitchFamily="34" charset="0"/>
                <a:cs typeface="Microsoft Sans Serif" pitchFamily="34" charset="0"/>
              </a:rPr>
              <a:t>นครราชสีมา</a:t>
            </a:r>
            <a:endParaRPr lang="th-TH" sz="1200" dirty="0">
              <a:solidFill>
                <a:schemeClr val="bg1"/>
              </a:solidFill>
              <a:latin typeface="Microsoft Sans Serif" pitchFamily="34" charset="0"/>
              <a:cs typeface="Microsoft Sans Serif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7572375" y="2357438"/>
            <a:ext cx="1143000" cy="28575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1200" dirty="0" smtClean="0">
                <a:solidFill>
                  <a:schemeClr val="bg1"/>
                </a:solidFill>
                <a:latin typeface="Microsoft Sans Serif" pitchFamily="34" charset="0"/>
                <a:cs typeface="Microsoft Sans Serif" pitchFamily="34" charset="0"/>
              </a:rPr>
              <a:t>สรรพสิทธิ</a:t>
            </a:r>
            <a:endParaRPr lang="th-TH" sz="1200" dirty="0">
              <a:solidFill>
                <a:schemeClr val="bg1"/>
              </a:solidFill>
              <a:latin typeface="Microsoft Sans Serif" pitchFamily="34" charset="0"/>
              <a:cs typeface="Microsoft Sans Serif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143625" y="2928938"/>
            <a:ext cx="928688" cy="28575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1200" dirty="0" smtClean="0">
                <a:solidFill>
                  <a:schemeClr val="tx1"/>
                </a:solidFill>
                <a:latin typeface="Microsoft Sans Serif" pitchFamily="34" charset="0"/>
                <a:cs typeface="Microsoft Sans Serif" pitchFamily="34" charset="0"/>
              </a:rPr>
              <a:t>ขอนแก่น</a:t>
            </a:r>
            <a:endParaRPr lang="th-TH" sz="1200" dirty="0">
              <a:solidFill>
                <a:schemeClr val="tx1"/>
              </a:solidFill>
              <a:latin typeface="Microsoft Sans Serif" pitchFamily="34" charset="0"/>
              <a:cs typeface="Microsoft Sans Serif" pitchFamily="34" charset="0"/>
            </a:endParaRPr>
          </a:p>
        </p:txBody>
      </p:sp>
      <p:sp>
        <p:nvSpPr>
          <p:cNvPr id="7058439" name="Rectangle 7"/>
          <p:cNvSpPr>
            <a:spLocks noChangeArrowheads="1"/>
          </p:cNvSpPr>
          <p:nvPr/>
        </p:nvSpPr>
        <p:spPr bwMode="auto">
          <a:xfrm>
            <a:off x="0" y="68263"/>
            <a:ext cx="91440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th-TH" sz="3600" b="1">
                <a:solidFill>
                  <a:schemeClr val="bg1"/>
                </a:solidFill>
                <a:latin typeface="TH Niramit AS" pitchFamily="2" charset="-34"/>
                <a:ea typeface="Tahoma" pitchFamily="34" charset="0"/>
                <a:cs typeface="TH Niramit AS" pitchFamily="2" charset="-34"/>
              </a:rPr>
              <a:t>จำนวน</a:t>
            </a:r>
            <a:r>
              <a:rPr lang="en-US" sz="3600" b="1">
                <a:solidFill>
                  <a:schemeClr val="bg1"/>
                </a:solidFill>
                <a:latin typeface="TH Niramit AS" pitchFamily="2" charset="-34"/>
                <a:ea typeface="Tahoma" pitchFamily="34" charset="0"/>
                <a:cs typeface="TH Niramit AS" pitchFamily="2" charset="-34"/>
              </a:rPr>
              <a:t>CMI. UC </a:t>
            </a:r>
            <a:r>
              <a:rPr lang="th-TH" sz="3600" b="1">
                <a:solidFill>
                  <a:schemeClr val="bg1"/>
                </a:solidFill>
                <a:latin typeface="TH Niramit AS" pitchFamily="2" charset="-34"/>
                <a:ea typeface="Tahoma" pitchFamily="34" charset="0"/>
                <a:cs typeface="TH Niramit AS" pitchFamily="2" charset="-34"/>
              </a:rPr>
              <a:t>รพศ.รพท.</a:t>
            </a:r>
            <a:r>
              <a:rPr lang="en-US" sz="3600" b="1">
                <a:solidFill>
                  <a:schemeClr val="bg1"/>
                </a:solidFill>
                <a:latin typeface="TH Niramit AS" pitchFamily="2" charset="-34"/>
                <a:ea typeface="Tahoma" pitchFamily="34" charset="0"/>
                <a:cs typeface="TH Niramit AS" pitchFamily="2" charset="-34"/>
              </a:rPr>
              <a:t> </a:t>
            </a:r>
            <a:r>
              <a:rPr lang="th-TH" sz="3600" b="1">
                <a:solidFill>
                  <a:schemeClr val="bg1"/>
                </a:solidFill>
                <a:latin typeface="TH Niramit AS" pitchFamily="2" charset="-34"/>
                <a:ea typeface="Tahoma" pitchFamily="34" charset="0"/>
                <a:cs typeface="TH Niramit AS" pitchFamily="2" charset="-34"/>
              </a:rPr>
              <a:t>ปี</a:t>
            </a:r>
            <a:r>
              <a:rPr lang="en-US" sz="3600" b="1">
                <a:solidFill>
                  <a:schemeClr val="bg1"/>
                </a:solidFill>
                <a:latin typeface="TH Niramit AS" pitchFamily="2" charset="-34"/>
                <a:ea typeface="Tahoma" pitchFamily="34" charset="0"/>
                <a:cs typeface="TH Niramit AS" pitchFamily="2" charset="-34"/>
              </a:rPr>
              <a:t>2554-6 Mo</a:t>
            </a:r>
          </a:p>
        </p:txBody>
      </p:sp>
      <p:sp>
        <p:nvSpPr>
          <p:cNvPr id="10" name="Rectangle 9"/>
          <p:cNvSpPr/>
          <p:nvPr/>
        </p:nvSpPr>
        <p:spPr>
          <a:xfrm>
            <a:off x="2786063" y="857250"/>
            <a:ext cx="714375" cy="276225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1200" dirty="0" smtClean="0">
                <a:solidFill>
                  <a:schemeClr val="bg1"/>
                </a:solidFill>
                <a:latin typeface="Microsoft Sans Serif" pitchFamily="34" charset="0"/>
                <a:cs typeface="Microsoft Sans Serif" pitchFamily="34" charset="0"/>
              </a:rPr>
              <a:t>ชลบุรี</a:t>
            </a:r>
            <a:endParaRPr lang="th-TH" sz="1200" dirty="0">
              <a:solidFill>
                <a:schemeClr val="bg1"/>
              </a:solidFill>
              <a:latin typeface="Microsoft Sans Serif" pitchFamily="34" charset="0"/>
              <a:cs typeface="Microsoft Sans Serif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286500" y="3857625"/>
            <a:ext cx="857250" cy="357188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1200" dirty="0" smtClean="0">
                <a:solidFill>
                  <a:schemeClr val="bg1"/>
                </a:solidFill>
                <a:latin typeface="Microsoft Sans Serif" pitchFamily="34" charset="0"/>
                <a:cs typeface="Microsoft Sans Serif" pitchFamily="34" charset="0"/>
              </a:rPr>
              <a:t>อุดรธานี</a:t>
            </a:r>
            <a:endParaRPr lang="th-TH" sz="1200" dirty="0">
              <a:solidFill>
                <a:schemeClr val="bg1"/>
              </a:solidFill>
              <a:latin typeface="Microsoft Sans Serif" pitchFamily="34" charset="0"/>
              <a:cs typeface="Microsoft Sans Serif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5000625" y="2928938"/>
            <a:ext cx="785813" cy="35718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1200" dirty="0" smtClean="0">
                <a:solidFill>
                  <a:schemeClr val="bg1"/>
                </a:solidFill>
                <a:latin typeface="Microsoft Sans Serif" pitchFamily="34" charset="0"/>
                <a:cs typeface="Microsoft Sans Serif" pitchFamily="34" charset="0"/>
              </a:rPr>
              <a:t>พุทธชิน</a:t>
            </a:r>
            <a:endParaRPr lang="th-TH" sz="1200" dirty="0">
              <a:solidFill>
                <a:schemeClr val="bg1"/>
              </a:solidFill>
              <a:latin typeface="Microsoft Sans Serif" pitchFamily="34" charset="0"/>
              <a:cs typeface="Microsoft Sans Serif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4500563" y="3429000"/>
            <a:ext cx="642937" cy="28575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1200" dirty="0" smtClean="0">
                <a:solidFill>
                  <a:schemeClr val="tx1"/>
                </a:solidFill>
                <a:latin typeface="Microsoft Sans Serif" pitchFamily="34" charset="0"/>
                <a:cs typeface="Microsoft Sans Serif" pitchFamily="34" charset="0"/>
              </a:rPr>
              <a:t>ลำปาง</a:t>
            </a:r>
            <a:endParaRPr lang="th-TH" sz="1200" dirty="0">
              <a:solidFill>
                <a:schemeClr val="tx1"/>
              </a:solidFill>
              <a:latin typeface="Microsoft Sans Serif" pitchFamily="34" charset="0"/>
              <a:cs typeface="Microsoft Sans Serif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3143250" y="4000500"/>
            <a:ext cx="857250" cy="428625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th-TH" sz="1200" dirty="0" smtClean="0">
                <a:solidFill>
                  <a:schemeClr val="tx1"/>
                </a:solidFill>
                <a:latin typeface="Microsoft Sans Serif" pitchFamily="34" charset="0"/>
                <a:cs typeface="Microsoft Sans Serif" pitchFamily="34" charset="0"/>
              </a:rPr>
              <a:t>นครศรีธรรม</a:t>
            </a:r>
            <a:endParaRPr lang="th-TH" sz="1200" dirty="0">
              <a:solidFill>
                <a:schemeClr val="tx1"/>
              </a:solidFill>
              <a:latin typeface="Microsoft Sans Serif" pitchFamily="34" charset="0"/>
              <a:cs typeface="Microsoft Sans Serif" pitchFamily="34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7000875" y="5357813"/>
            <a:ext cx="1714500" cy="71437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1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แกน </a:t>
            </a:r>
            <a:r>
              <a:rPr lang="en-US" sz="1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Y </a:t>
            </a:r>
            <a:r>
              <a:rPr lang="en-US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: CMI</a:t>
            </a:r>
          </a:p>
          <a:p>
            <a:pPr>
              <a:defRPr/>
            </a:pPr>
            <a:r>
              <a:rPr lang="th-TH" sz="1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แกน </a:t>
            </a:r>
            <a:r>
              <a:rPr lang="en-US" sz="1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X </a:t>
            </a:r>
            <a:r>
              <a:rPr lang="en-US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: Total Case</a:t>
            </a:r>
          </a:p>
          <a:p>
            <a:pPr>
              <a:defRPr/>
            </a:pPr>
            <a:r>
              <a:rPr lang="en-US" sz="1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Size</a:t>
            </a:r>
            <a:r>
              <a:rPr lang="en-US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: Total </a:t>
            </a:r>
            <a:r>
              <a:rPr lang="en-US" sz="140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AdjRW</a:t>
            </a:r>
            <a:endParaRPr lang="th-TH" sz="14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5143500" y="3714750"/>
            <a:ext cx="857250" cy="28575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th-TH" sz="1200" dirty="0" smtClean="0">
                <a:solidFill>
                  <a:schemeClr val="tx1"/>
                </a:solidFill>
                <a:latin typeface="Microsoft Sans Serif" pitchFamily="34" charset="0"/>
                <a:cs typeface="Microsoft Sans Serif" pitchFamily="34" charset="0"/>
              </a:rPr>
              <a:t>เชียงราย</a:t>
            </a:r>
            <a:endParaRPr lang="th-TH" sz="1200" dirty="0">
              <a:solidFill>
                <a:schemeClr val="tx1"/>
              </a:solidFill>
              <a:latin typeface="Microsoft Sans Serif" pitchFamily="34" charset="0"/>
              <a:cs typeface="Microsoft Sans Serif" pitchFamily="34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2428875" y="4929188"/>
            <a:ext cx="571500" cy="28575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1200" dirty="0" smtClean="0">
                <a:solidFill>
                  <a:schemeClr val="bg1"/>
                </a:solidFill>
                <a:latin typeface="Microsoft Sans Serif" pitchFamily="34" charset="0"/>
                <a:cs typeface="Microsoft Sans Serif" pitchFamily="34" charset="0"/>
              </a:rPr>
              <a:t>ยะลา</a:t>
            </a:r>
            <a:endParaRPr lang="th-TH" sz="1200" dirty="0">
              <a:solidFill>
                <a:schemeClr val="bg1"/>
              </a:solidFill>
              <a:latin typeface="Microsoft Sans Serif" pitchFamily="34" charset="0"/>
              <a:cs typeface="Microsoft Sans Serif" pitchFamily="34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2643188" y="4572000"/>
            <a:ext cx="1000125" cy="28575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1200" dirty="0" smtClean="0">
                <a:solidFill>
                  <a:schemeClr val="tx1"/>
                </a:solidFill>
                <a:latin typeface="Microsoft Sans Serif" pitchFamily="34" charset="0"/>
                <a:cs typeface="Microsoft Sans Serif" pitchFamily="34" charset="0"/>
              </a:rPr>
              <a:t>เจ้าพระยายม</a:t>
            </a:r>
            <a:endParaRPr lang="th-TH" sz="1200" dirty="0">
              <a:solidFill>
                <a:schemeClr val="tx1"/>
              </a:solidFill>
              <a:latin typeface="Microsoft Sans Serif" pitchFamily="34" charset="0"/>
              <a:cs typeface="Microsoft Sans Serif" pitchFamily="34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2357438" y="5572125"/>
            <a:ext cx="928687" cy="357188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1200" dirty="0" smtClean="0">
                <a:solidFill>
                  <a:schemeClr val="tx1"/>
                </a:solidFill>
                <a:latin typeface="Microsoft Sans Serif" pitchFamily="34" charset="0"/>
                <a:cs typeface="Microsoft Sans Serif" pitchFamily="34" charset="0"/>
              </a:rPr>
              <a:t>ฉะเชิงเทรา</a:t>
            </a:r>
            <a:endParaRPr lang="th-TH" sz="1200" dirty="0">
              <a:solidFill>
                <a:schemeClr val="tx1"/>
              </a:solidFill>
              <a:latin typeface="Microsoft Sans Serif" pitchFamily="34" charset="0"/>
              <a:cs typeface="Microsoft Sans Serif" pitchFamily="34" charset="0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7429500" y="3714750"/>
            <a:ext cx="785813" cy="28575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1200" dirty="0" smtClean="0">
                <a:solidFill>
                  <a:schemeClr val="bg1"/>
                </a:solidFill>
                <a:latin typeface="Microsoft Sans Serif" pitchFamily="34" charset="0"/>
                <a:cs typeface="Microsoft Sans Serif" pitchFamily="34" charset="0"/>
              </a:rPr>
              <a:t>สุรินทร์</a:t>
            </a:r>
            <a:endParaRPr lang="th-TH" sz="1200" dirty="0">
              <a:solidFill>
                <a:schemeClr val="bg1"/>
              </a:solidFill>
              <a:latin typeface="Microsoft Sans Serif" pitchFamily="34" charset="0"/>
              <a:cs typeface="Microsoft Sans Serif" pitchFamily="34" charset="0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1571625" y="5429250"/>
            <a:ext cx="928688" cy="28575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1200" dirty="0" smtClean="0">
                <a:solidFill>
                  <a:schemeClr val="tx1"/>
                </a:solidFill>
                <a:latin typeface="Microsoft Sans Serif" pitchFamily="34" charset="0"/>
                <a:cs typeface="Microsoft Sans Serif" pitchFamily="34" charset="0"/>
              </a:rPr>
              <a:t>อภัย</a:t>
            </a:r>
            <a:r>
              <a:rPr lang="th-TH" sz="1200" dirty="0" err="1" smtClean="0">
                <a:solidFill>
                  <a:schemeClr val="tx1"/>
                </a:solidFill>
                <a:latin typeface="Microsoft Sans Serif" pitchFamily="34" charset="0"/>
                <a:cs typeface="Microsoft Sans Serif" pitchFamily="34" charset="0"/>
              </a:rPr>
              <a:t>ภูเบศร์</a:t>
            </a:r>
            <a:endParaRPr lang="th-TH" sz="1200" dirty="0">
              <a:solidFill>
                <a:schemeClr val="tx1"/>
              </a:solidFill>
              <a:latin typeface="Microsoft Sans Serif" pitchFamily="34" charset="0"/>
              <a:cs typeface="Microsoft Sans Serif" pitchFamily="34" charset="0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6143625" y="5143500"/>
            <a:ext cx="785813" cy="28575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1200" dirty="0" smtClean="0">
                <a:solidFill>
                  <a:schemeClr val="tx1"/>
                </a:solidFill>
                <a:latin typeface="Microsoft Sans Serif" pitchFamily="34" charset="0"/>
                <a:cs typeface="Microsoft Sans Serif" pitchFamily="34" charset="0"/>
              </a:rPr>
              <a:t>บุรีรัมย์</a:t>
            </a:r>
            <a:endParaRPr lang="th-TH" sz="1200" dirty="0">
              <a:solidFill>
                <a:schemeClr val="tx1"/>
              </a:solidFill>
              <a:latin typeface="Microsoft Sans Serif" pitchFamily="34" charset="0"/>
              <a:cs typeface="Microsoft Sans Serif" pitchFamily="34" charset="0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4857750" y="4286250"/>
            <a:ext cx="785813" cy="357188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1200" dirty="0" smtClean="0">
                <a:solidFill>
                  <a:schemeClr val="tx1"/>
                </a:solidFill>
                <a:latin typeface="Microsoft Sans Serif" pitchFamily="34" charset="0"/>
                <a:cs typeface="Microsoft Sans Serif" pitchFamily="34" charset="0"/>
              </a:rPr>
              <a:t>สุราษฎร์</a:t>
            </a:r>
            <a:endParaRPr lang="th-TH" sz="1200" dirty="0">
              <a:solidFill>
                <a:schemeClr val="tx1"/>
              </a:solidFill>
              <a:latin typeface="Microsoft Sans Serif" pitchFamily="34" charset="0"/>
              <a:cs typeface="Microsoft Sans Serif" pitchFamily="34" charset="0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2786063" y="4929188"/>
            <a:ext cx="642937" cy="28575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1200" dirty="0" smtClean="0">
                <a:solidFill>
                  <a:schemeClr val="bg1"/>
                </a:solidFill>
                <a:latin typeface="Microsoft Sans Serif" pitchFamily="34" charset="0"/>
                <a:cs typeface="Microsoft Sans Serif" pitchFamily="34" charset="0"/>
              </a:rPr>
              <a:t>ระยอง</a:t>
            </a:r>
            <a:endParaRPr lang="th-TH" sz="1200" dirty="0">
              <a:solidFill>
                <a:schemeClr val="bg1"/>
              </a:solidFill>
              <a:latin typeface="Microsoft Sans Serif" pitchFamily="34" charset="0"/>
              <a:cs typeface="Microsoft Sans Serif" pitchFamily="34" charset="0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3500438" y="4857750"/>
            <a:ext cx="785812" cy="28575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1200" dirty="0" smtClean="0">
                <a:solidFill>
                  <a:schemeClr val="tx1"/>
                </a:solidFill>
                <a:latin typeface="Microsoft Sans Serif" pitchFamily="34" charset="0"/>
                <a:cs typeface="Microsoft Sans Serif" pitchFamily="34" charset="0"/>
              </a:rPr>
              <a:t>อุตรดิตถ์</a:t>
            </a:r>
            <a:endParaRPr lang="th-TH" sz="1200" dirty="0">
              <a:solidFill>
                <a:schemeClr val="tx1"/>
              </a:solidFill>
              <a:latin typeface="Microsoft Sans Serif" pitchFamily="34" charset="0"/>
              <a:cs typeface="Microsoft Sans Serif" pitchFamily="34" charset="0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4143375" y="4000500"/>
            <a:ext cx="642938" cy="28575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1200" dirty="0" smtClean="0">
                <a:solidFill>
                  <a:schemeClr val="tx1"/>
                </a:solidFill>
                <a:latin typeface="Microsoft Sans Serif" pitchFamily="34" charset="0"/>
                <a:cs typeface="Microsoft Sans Serif" pitchFamily="34" charset="0"/>
              </a:rPr>
              <a:t>สวรรค์</a:t>
            </a:r>
            <a:endParaRPr lang="th-TH" sz="1200" dirty="0">
              <a:solidFill>
                <a:schemeClr val="tx1"/>
              </a:solidFill>
              <a:latin typeface="Microsoft Sans Serif" pitchFamily="34" charset="0"/>
              <a:cs typeface="Microsoft Sans Serif" pitchFamily="34" charset="0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3000375" y="3429000"/>
            <a:ext cx="1071563" cy="214313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th-TH" sz="1200" dirty="0" smtClean="0">
                <a:solidFill>
                  <a:schemeClr val="bg1"/>
                </a:solidFill>
                <a:latin typeface="Microsoft Sans Serif" pitchFamily="34" charset="0"/>
                <a:cs typeface="Microsoft Sans Serif" pitchFamily="34" charset="0"/>
              </a:rPr>
              <a:t>พระปกเกล้า</a:t>
            </a:r>
            <a:endParaRPr lang="th-TH" sz="1200" dirty="0">
              <a:solidFill>
                <a:schemeClr val="bg1"/>
              </a:solidFill>
              <a:latin typeface="Microsoft Sans Serif" pitchFamily="34" charset="0"/>
              <a:cs typeface="Microsoft Sans Serif" pitchFamily="34" charset="0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1785938" y="4643438"/>
            <a:ext cx="571500" cy="28575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1200" dirty="0" smtClean="0">
                <a:solidFill>
                  <a:schemeClr val="bg1"/>
                </a:solidFill>
                <a:latin typeface="Microsoft Sans Serif" pitchFamily="34" charset="0"/>
                <a:cs typeface="Microsoft Sans Serif" pitchFamily="34" charset="0"/>
              </a:rPr>
              <a:t>ลพบุรี</a:t>
            </a:r>
            <a:endParaRPr lang="th-TH" sz="1200" dirty="0">
              <a:solidFill>
                <a:schemeClr val="bg1"/>
              </a:solidFill>
              <a:latin typeface="Microsoft Sans Serif" pitchFamily="34" charset="0"/>
              <a:cs typeface="Microsoft Sans Serif" pitchFamily="34" charset="0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1071563" y="5500688"/>
            <a:ext cx="714375" cy="28575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1200" dirty="0" smtClean="0">
                <a:solidFill>
                  <a:schemeClr val="bg1"/>
                </a:solidFill>
                <a:latin typeface="Microsoft Sans Serif" pitchFamily="34" charset="0"/>
                <a:cs typeface="Microsoft Sans Serif" pitchFamily="34" charset="0"/>
              </a:rPr>
              <a:t>อ่างทอง</a:t>
            </a:r>
            <a:endParaRPr lang="th-TH" sz="1200" dirty="0">
              <a:solidFill>
                <a:schemeClr val="bg1"/>
              </a:solidFill>
              <a:latin typeface="Microsoft Sans Serif" pitchFamily="34" charset="0"/>
              <a:cs typeface="Microsoft Sans Serif" pitchFamily="34" charset="0"/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928688" y="5072063"/>
            <a:ext cx="714375" cy="28575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1200" dirty="0" smtClean="0">
                <a:solidFill>
                  <a:schemeClr val="bg1"/>
                </a:solidFill>
                <a:latin typeface="Microsoft Sans Serif" pitchFamily="34" charset="0"/>
                <a:cs typeface="Microsoft Sans Serif" pitchFamily="34" charset="0"/>
              </a:rPr>
              <a:t>ประจวบ</a:t>
            </a:r>
            <a:endParaRPr lang="th-TH" sz="1200" dirty="0">
              <a:solidFill>
                <a:schemeClr val="bg1"/>
              </a:solidFill>
              <a:latin typeface="Microsoft Sans Serif" pitchFamily="34" charset="0"/>
              <a:cs typeface="Microsoft Sans Serif" pitchFamily="34" charset="0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2428875" y="5143500"/>
            <a:ext cx="990600" cy="276225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1200" dirty="0" smtClean="0">
                <a:solidFill>
                  <a:schemeClr val="tx1"/>
                </a:solidFill>
                <a:latin typeface="Microsoft Sans Serif" pitchFamily="34" charset="0"/>
                <a:cs typeface="Microsoft Sans Serif" pitchFamily="34" charset="0"/>
              </a:rPr>
              <a:t>สมุทรปราการ</a:t>
            </a:r>
            <a:endParaRPr lang="th-TH" sz="1200" dirty="0">
              <a:solidFill>
                <a:schemeClr val="tx1"/>
              </a:solidFill>
              <a:latin typeface="Microsoft Sans Serif" pitchFamily="34" charset="0"/>
              <a:cs typeface="Microsoft Sans Serif" pitchFamily="34" charset="0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2000250" y="5214938"/>
            <a:ext cx="714375" cy="28575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1200" dirty="0" smtClean="0">
                <a:solidFill>
                  <a:schemeClr val="bg1"/>
                </a:solidFill>
                <a:latin typeface="Microsoft Sans Serif" pitchFamily="34" charset="0"/>
                <a:cs typeface="Microsoft Sans Serif" pitchFamily="34" charset="0"/>
              </a:rPr>
              <a:t>หนองคาย</a:t>
            </a:r>
            <a:endParaRPr lang="th-TH" sz="1200" dirty="0">
              <a:solidFill>
                <a:schemeClr val="bg1"/>
              </a:solidFill>
              <a:latin typeface="Microsoft Sans Serif" pitchFamily="34" charset="0"/>
              <a:cs typeface="Microsoft Sans Serif" pitchFamily="34" charset="0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1571625" y="5143500"/>
            <a:ext cx="714375" cy="28575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1200" dirty="0" smtClean="0">
                <a:solidFill>
                  <a:schemeClr val="tx1"/>
                </a:solidFill>
                <a:latin typeface="Microsoft Sans Serif" pitchFamily="34" charset="0"/>
                <a:cs typeface="Microsoft Sans Serif" pitchFamily="34" charset="0"/>
              </a:rPr>
              <a:t>สระแก้ว</a:t>
            </a:r>
            <a:endParaRPr lang="th-TH" sz="1200" dirty="0">
              <a:solidFill>
                <a:schemeClr val="tx1"/>
              </a:solidFill>
              <a:latin typeface="Microsoft Sans Serif" pitchFamily="34" charset="0"/>
              <a:cs typeface="Microsoft Sans Serif" pitchFamily="34" charset="0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3071813" y="5214938"/>
            <a:ext cx="928687" cy="28575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1200" dirty="0" smtClean="0">
                <a:solidFill>
                  <a:schemeClr val="bg1"/>
                </a:solidFill>
                <a:latin typeface="Microsoft Sans Serif" pitchFamily="34" charset="0"/>
                <a:cs typeface="Microsoft Sans Serif" pitchFamily="34" charset="0"/>
              </a:rPr>
              <a:t>เพชรบูรณ์</a:t>
            </a:r>
            <a:endParaRPr lang="th-TH" sz="1200" dirty="0">
              <a:solidFill>
                <a:schemeClr val="bg1"/>
              </a:solidFill>
              <a:latin typeface="Microsoft Sans Serif" pitchFamily="34" charset="0"/>
              <a:cs typeface="Microsoft Sans Serif" pitchFamily="34" charset="0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500063" y="4643438"/>
            <a:ext cx="857250" cy="28575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1200" dirty="0" smtClean="0">
                <a:solidFill>
                  <a:schemeClr val="bg1"/>
                </a:solidFill>
                <a:latin typeface="Microsoft Sans Serif" pitchFamily="34" charset="0"/>
                <a:cs typeface="Microsoft Sans Serif" pitchFamily="34" charset="0"/>
              </a:rPr>
              <a:t>ชลประทาน</a:t>
            </a:r>
            <a:endParaRPr lang="th-TH" sz="1200" dirty="0">
              <a:solidFill>
                <a:schemeClr val="bg1"/>
              </a:solidFill>
              <a:latin typeface="Microsoft Sans Serif" pitchFamily="34" charset="0"/>
              <a:cs typeface="Microsoft Sans Serif" pitchFamily="34" charset="0"/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4643438" y="4857750"/>
            <a:ext cx="714375" cy="28575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1200" dirty="0" smtClean="0">
                <a:solidFill>
                  <a:schemeClr val="bg1"/>
                </a:solidFill>
                <a:latin typeface="Microsoft Sans Serif" pitchFamily="34" charset="0"/>
                <a:cs typeface="Microsoft Sans Serif" pitchFamily="34" charset="0"/>
              </a:rPr>
              <a:t>ร้อยเอ็ด</a:t>
            </a:r>
            <a:endParaRPr lang="th-TH" sz="1200" dirty="0">
              <a:solidFill>
                <a:schemeClr val="bg1"/>
              </a:solidFill>
              <a:latin typeface="Microsoft Sans Serif" pitchFamily="34" charset="0"/>
              <a:cs typeface="Microsoft Sans Serif" pitchFamily="34" charset="0"/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4000500" y="4500563"/>
            <a:ext cx="714375" cy="28575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1200" dirty="0" smtClean="0">
                <a:solidFill>
                  <a:schemeClr val="bg1"/>
                </a:solidFill>
                <a:latin typeface="Microsoft Sans Serif" pitchFamily="34" charset="0"/>
                <a:cs typeface="Microsoft Sans Serif" pitchFamily="34" charset="0"/>
              </a:rPr>
              <a:t>ศรีสะ</a:t>
            </a:r>
            <a:r>
              <a:rPr lang="th-TH" sz="1200" dirty="0" err="1" smtClean="0">
                <a:solidFill>
                  <a:schemeClr val="bg1"/>
                </a:solidFill>
                <a:latin typeface="Microsoft Sans Serif" pitchFamily="34" charset="0"/>
                <a:cs typeface="Microsoft Sans Serif" pitchFamily="34" charset="0"/>
              </a:rPr>
              <a:t>เกษ</a:t>
            </a:r>
            <a:endParaRPr lang="th-TH" sz="1200" dirty="0">
              <a:solidFill>
                <a:schemeClr val="bg1"/>
              </a:solidFill>
              <a:latin typeface="Microsoft Sans Serif" pitchFamily="34" charset="0"/>
              <a:cs typeface="Microsoft Sans Serif" pitchFamily="34" charset="0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2143125" y="4357688"/>
            <a:ext cx="714375" cy="28575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1200" dirty="0" smtClean="0">
                <a:solidFill>
                  <a:schemeClr val="bg1"/>
                </a:solidFill>
                <a:latin typeface="Microsoft Sans Serif" pitchFamily="34" charset="0"/>
                <a:cs typeface="Microsoft Sans Serif" pitchFamily="34" charset="0"/>
              </a:rPr>
              <a:t>พิจิตร</a:t>
            </a:r>
            <a:endParaRPr lang="th-TH" sz="1200" dirty="0">
              <a:solidFill>
                <a:schemeClr val="bg1"/>
              </a:solidFill>
              <a:latin typeface="Microsoft Sans Serif" pitchFamily="34" charset="0"/>
              <a:cs typeface="Microsoft Sans Serif" pitchFamily="34" charset="0"/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1714500" y="4214813"/>
            <a:ext cx="1071563" cy="35718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1200" dirty="0" smtClean="0">
                <a:solidFill>
                  <a:schemeClr val="tx1"/>
                </a:solidFill>
                <a:latin typeface="Microsoft Sans Serif" pitchFamily="34" charset="0"/>
                <a:cs typeface="Microsoft Sans Serif" pitchFamily="34" charset="0"/>
              </a:rPr>
              <a:t>พระนั่งเกล้า</a:t>
            </a:r>
            <a:endParaRPr lang="th-TH" sz="1200" dirty="0">
              <a:solidFill>
                <a:schemeClr val="tx1"/>
              </a:solidFill>
              <a:latin typeface="Microsoft Sans Serif" pitchFamily="34" charset="0"/>
              <a:cs typeface="Microsoft Sans Serif" pitchFamily="34" charset="0"/>
            </a:endParaRPr>
          </a:p>
        </p:txBody>
      </p:sp>
      <p:sp>
        <p:nvSpPr>
          <p:cNvPr id="41" name="Rectangle 40"/>
          <p:cNvSpPr/>
          <p:nvPr/>
        </p:nvSpPr>
        <p:spPr>
          <a:xfrm>
            <a:off x="3357563" y="3643313"/>
            <a:ext cx="785812" cy="28575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1200" dirty="0" smtClean="0">
                <a:solidFill>
                  <a:schemeClr val="bg1"/>
                </a:solidFill>
                <a:latin typeface="Microsoft Sans Serif" pitchFamily="34" charset="0"/>
                <a:cs typeface="Microsoft Sans Serif" pitchFamily="34" charset="0"/>
              </a:rPr>
              <a:t>สกลนคร</a:t>
            </a:r>
            <a:endParaRPr lang="th-TH" sz="1200" dirty="0">
              <a:solidFill>
                <a:schemeClr val="bg1"/>
              </a:solidFill>
              <a:latin typeface="Microsoft Sans Serif" pitchFamily="34" charset="0"/>
              <a:cs typeface="Microsoft Sans Serif" pitchFamily="34" charset="0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2500313" y="3214688"/>
            <a:ext cx="785812" cy="28575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1200" dirty="0" smtClean="0">
                <a:solidFill>
                  <a:schemeClr val="bg1"/>
                </a:solidFill>
                <a:latin typeface="Microsoft Sans Serif" pitchFamily="34" charset="0"/>
                <a:cs typeface="Microsoft Sans Serif" pitchFamily="34" charset="0"/>
              </a:rPr>
              <a:t>นคร</a:t>
            </a:r>
            <a:r>
              <a:rPr lang="th-TH" sz="1200" dirty="0" err="1" smtClean="0">
                <a:solidFill>
                  <a:schemeClr val="bg1"/>
                </a:solidFill>
                <a:latin typeface="Microsoft Sans Serif" pitchFamily="34" charset="0"/>
                <a:cs typeface="Microsoft Sans Serif" pitchFamily="34" charset="0"/>
              </a:rPr>
              <a:t>พิงค์</a:t>
            </a:r>
            <a:endParaRPr lang="th-TH" sz="1200" dirty="0">
              <a:solidFill>
                <a:schemeClr val="bg1"/>
              </a:solidFill>
              <a:latin typeface="Microsoft Sans Serif" pitchFamily="34" charset="0"/>
              <a:cs typeface="Microsoft Sans Serif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10" grpId="0"/>
      <p:bldP spid="11" grpId="0"/>
      <p:bldP spid="12" grpId="0"/>
      <p:bldP spid="13" grpId="0"/>
      <p:bldP spid="15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059457" name="Chart 26"/>
          <p:cNvGraphicFramePr>
            <a:graphicFrameLocks/>
          </p:cNvGraphicFramePr>
          <p:nvPr/>
        </p:nvGraphicFramePr>
        <p:xfrm>
          <a:off x="0" y="0"/>
          <a:ext cx="3071813" cy="6858000"/>
        </p:xfrm>
        <a:graphic>
          <a:graphicData uri="http://schemas.openxmlformats.org/presentationml/2006/ole">
            <p:oleObj spid="_x0000_s7059457" r:id="rId3" imgW="3072650" imgH="6858594" progId="Excel.Chart.8">
              <p:embed/>
            </p:oleObj>
          </a:graphicData>
        </a:graphic>
      </p:graphicFrame>
      <p:graphicFrame>
        <p:nvGraphicFramePr>
          <p:cNvPr id="7059458" name="Chart 30"/>
          <p:cNvGraphicFramePr>
            <a:graphicFrameLocks/>
          </p:cNvGraphicFramePr>
          <p:nvPr/>
        </p:nvGraphicFramePr>
        <p:xfrm>
          <a:off x="2786063" y="0"/>
          <a:ext cx="3214687" cy="6858000"/>
        </p:xfrm>
        <a:graphic>
          <a:graphicData uri="http://schemas.openxmlformats.org/presentationml/2006/ole">
            <p:oleObj spid="_x0000_s7059458" r:id="rId4" imgW="3212870" imgH="6858594" progId="Excel.Chart.8">
              <p:embed/>
            </p:oleObj>
          </a:graphicData>
        </a:graphic>
      </p:graphicFrame>
      <p:graphicFrame>
        <p:nvGraphicFramePr>
          <p:cNvPr id="7059459" name="Chart 1"/>
          <p:cNvGraphicFramePr>
            <a:graphicFrameLocks/>
          </p:cNvGraphicFramePr>
          <p:nvPr/>
        </p:nvGraphicFramePr>
        <p:xfrm>
          <a:off x="5786438" y="0"/>
          <a:ext cx="3357562" cy="6858000"/>
        </p:xfrm>
        <a:graphic>
          <a:graphicData uri="http://schemas.openxmlformats.org/presentationml/2006/ole">
            <p:oleObj spid="_x0000_s7059459" r:id="rId5" imgW="3359187" imgH="6858594" progId="Excel.Chart.8">
              <p:embed/>
            </p:oleObj>
          </a:graphicData>
        </a:graphic>
      </p:graphicFrame>
      <p:sp>
        <p:nvSpPr>
          <p:cNvPr id="3" name="Rectangle 2"/>
          <p:cNvSpPr/>
          <p:nvPr/>
        </p:nvSpPr>
        <p:spPr>
          <a:xfrm>
            <a:off x="6072188" y="4500563"/>
            <a:ext cx="1285875" cy="35718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1050" dirty="0" smtClean="0">
                <a:solidFill>
                  <a:schemeClr val="bg1"/>
                </a:solidFill>
                <a:latin typeface="Microsoft Sans Serif" pitchFamily="34" charset="0"/>
                <a:cs typeface="Microsoft Sans Serif" pitchFamily="34" charset="0"/>
              </a:rPr>
              <a:t>อำนาจเจริญ</a:t>
            </a:r>
            <a:endParaRPr lang="th-TH" sz="1050" dirty="0">
              <a:solidFill>
                <a:schemeClr val="bg1"/>
              </a:solidFill>
              <a:latin typeface="Microsoft Sans Serif" pitchFamily="34" charset="0"/>
              <a:cs typeface="Microsoft Sans Serif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6572250" y="2286000"/>
            <a:ext cx="1000125" cy="357188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1050" dirty="0" smtClean="0">
                <a:solidFill>
                  <a:schemeClr val="bg1"/>
                </a:solidFill>
                <a:latin typeface="Microsoft Sans Serif" pitchFamily="34" charset="0"/>
                <a:cs typeface="Microsoft Sans Serif" pitchFamily="34" charset="0"/>
              </a:rPr>
              <a:t>สกลนคร</a:t>
            </a:r>
            <a:endParaRPr lang="th-TH" sz="1050" dirty="0">
              <a:solidFill>
                <a:schemeClr val="bg1"/>
              </a:solidFill>
              <a:latin typeface="Microsoft Sans Serif" pitchFamily="34" charset="0"/>
              <a:cs typeface="Microsoft Sans Serif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7643813" y="2000250"/>
            <a:ext cx="928687" cy="28575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1050" dirty="0" smtClean="0">
                <a:solidFill>
                  <a:schemeClr val="tx1"/>
                </a:solidFill>
                <a:latin typeface="Microsoft Sans Serif" pitchFamily="34" charset="0"/>
                <a:cs typeface="Microsoft Sans Serif" pitchFamily="34" charset="0"/>
              </a:rPr>
              <a:t>ขอนแก่น</a:t>
            </a:r>
            <a:endParaRPr lang="th-TH" sz="1050" dirty="0">
              <a:solidFill>
                <a:schemeClr val="tx1"/>
              </a:solidFill>
              <a:latin typeface="Microsoft Sans Serif" pitchFamily="34" charset="0"/>
              <a:cs typeface="Microsoft Sans Serif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8072438" y="1000125"/>
            <a:ext cx="1071562" cy="357188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1050" dirty="0" smtClean="0">
                <a:solidFill>
                  <a:schemeClr val="tx1"/>
                </a:solidFill>
                <a:latin typeface="Microsoft Sans Serif" pitchFamily="34" charset="0"/>
                <a:cs typeface="Microsoft Sans Serif" pitchFamily="34" charset="0"/>
              </a:rPr>
              <a:t>นครราชสีมา</a:t>
            </a:r>
            <a:endParaRPr lang="th-TH" sz="1050" dirty="0">
              <a:solidFill>
                <a:schemeClr val="tx1"/>
              </a:solidFill>
              <a:latin typeface="Microsoft Sans Serif" pitchFamily="34" charset="0"/>
              <a:cs typeface="Microsoft Sans Serif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7643813" y="1571625"/>
            <a:ext cx="1500187" cy="357188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1050" dirty="0" smtClean="0">
                <a:solidFill>
                  <a:schemeClr val="bg1"/>
                </a:solidFill>
                <a:latin typeface="Microsoft Sans Serif" pitchFamily="34" charset="0"/>
                <a:cs typeface="Microsoft Sans Serif" pitchFamily="34" charset="0"/>
              </a:rPr>
              <a:t>สรรพสิทธิประสงค์</a:t>
            </a:r>
            <a:endParaRPr lang="th-TH" sz="1050" dirty="0">
              <a:solidFill>
                <a:schemeClr val="bg1"/>
              </a:solidFill>
              <a:latin typeface="Microsoft Sans Serif" pitchFamily="34" charset="0"/>
              <a:cs typeface="Microsoft Sans Serif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8072438" y="2643188"/>
            <a:ext cx="785812" cy="35718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1050" dirty="0" smtClean="0">
                <a:solidFill>
                  <a:schemeClr val="bg1"/>
                </a:solidFill>
                <a:latin typeface="Microsoft Sans Serif" pitchFamily="34" charset="0"/>
                <a:cs typeface="Microsoft Sans Serif" pitchFamily="34" charset="0"/>
              </a:rPr>
              <a:t>อุดรธานี</a:t>
            </a:r>
            <a:endParaRPr lang="th-TH" sz="1050" dirty="0">
              <a:solidFill>
                <a:schemeClr val="bg1"/>
              </a:solidFill>
              <a:latin typeface="Microsoft Sans Serif" pitchFamily="34" charset="0"/>
              <a:cs typeface="Microsoft Sans Serif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6429375" y="5357813"/>
            <a:ext cx="928688" cy="28575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th-TH" sz="1050" dirty="0" smtClean="0">
                <a:solidFill>
                  <a:schemeClr val="bg1"/>
                </a:solidFill>
                <a:latin typeface="Microsoft Sans Serif" pitchFamily="34" charset="0"/>
                <a:cs typeface="Microsoft Sans Serif" pitchFamily="34" charset="0"/>
              </a:rPr>
              <a:t>ยโสธร</a:t>
            </a:r>
            <a:endParaRPr lang="th-TH" sz="1050" dirty="0">
              <a:solidFill>
                <a:schemeClr val="bg1"/>
              </a:solidFill>
              <a:latin typeface="Microsoft Sans Serif" pitchFamily="34" charset="0"/>
              <a:cs typeface="Microsoft Sans Serif" pitchFamily="34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7286625" y="3500438"/>
            <a:ext cx="785813" cy="28575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1050" dirty="0" smtClean="0">
                <a:solidFill>
                  <a:schemeClr val="tx1"/>
                </a:solidFill>
                <a:latin typeface="Microsoft Sans Serif" pitchFamily="34" charset="0"/>
                <a:cs typeface="Microsoft Sans Serif" pitchFamily="34" charset="0"/>
              </a:rPr>
              <a:t>ร้อยเอ็ด</a:t>
            </a:r>
            <a:endParaRPr lang="th-TH" sz="1050" dirty="0">
              <a:solidFill>
                <a:schemeClr val="tx1"/>
              </a:solidFill>
              <a:latin typeface="Microsoft Sans Serif" pitchFamily="34" charset="0"/>
              <a:cs typeface="Microsoft Sans Serif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6715125" y="3214688"/>
            <a:ext cx="1000125" cy="428625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1050" dirty="0" smtClean="0">
                <a:solidFill>
                  <a:schemeClr val="bg1"/>
                </a:solidFill>
                <a:latin typeface="Microsoft Sans Serif" pitchFamily="34" charset="0"/>
                <a:cs typeface="Microsoft Sans Serif" pitchFamily="34" charset="0"/>
              </a:rPr>
              <a:t>ศรีสะ</a:t>
            </a:r>
            <a:r>
              <a:rPr lang="th-TH" sz="1050" dirty="0" err="1" smtClean="0">
                <a:solidFill>
                  <a:schemeClr val="bg1"/>
                </a:solidFill>
                <a:latin typeface="Microsoft Sans Serif" pitchFamily="34" charset="0"/>
                <a:cs typeface="Microsoft Sans Serif" pitchFamily="34" charset="0"/>
              </a:rPr>
              <a:t>เกษ</a:t>
            </a:r>
            <a:endParaRPr lang="th-TH" sz="1050" dirty="0">
              <a:solidFill>
                <a:schemeClr val="bg1"/>
              </a:solidFill>
              <a:latin typeface="Microsoft Sans Serif" pitchFamily="34" charset="0"/>
              <a:cs typeface="Microsoft Sans Serif" pitchFamily="34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6643688" y="4429125"/>
            <a:ext cx="928687" cy="28575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1050" dirty="0" smtClean="0">
                <a:solidFill>
                  <a:schemeClr val="bg1"/>
                </a:solidFill>
                <a:latin typeface="Microsoft Sans Serif" pitchFamily="34" charset="0"/>
                <a:cs typeface="Microsoft Sans Serif" pitchFamily="34" charset="0"/>
              </a:rPr>
              <a:t>กาฬสินธุ์</a:t>
            </a:r>
            <a:endParaRPr lang="th-TH" sz="1050" dirty="0">
              <a:solidFill>
                <a:schemeClr val="bg1"/>
              </a:solidFill>
              <a:latin typeface="Microsoft Sans Serif" pitchFamily="34" charset="0"/>
              <a:cs typeface="Microsoft Sans Serif" pitchFamily="34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6500813" y="4071938"/>
            <a:ext cx="1071562" cy="35718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defRPr/>
            </a:pPr>
            <a:r>
              <a:rPr lang="th-TH" sz="1000" dirty="0" smtClean="0">
                <a:solidFill>
                  <a:schemeClr val="tx1"/>
                </a:solidFill>
                <a:latin typeface="Microsoft Sans Serif" pitchFamily="34" charset="0"/>
                <a:cs typeface="Microsoft Sans Serif" pitchFamily="34" charset="0"/>
              </a:rPr>
              <a:t>มหาสารคาม</a:t>
            </a:r>
            <a:endParaRPr lang="th-TH" sz="1000" dirty="0">
              <a:solidFill>
                <a:schemeClr val="tx1"/>
              </a:solidFill>
              <a:latin typeface="Microsoft Sans Serif" pitchFamily="34" charset="0"/>
              <a:cs typeface="Microsoft Sans Serif" pitchFamily="34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7500938" y="3857625"/>
            <a:ext cx="714375" cy="28575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1050" dirty="0" smtClean="0">
                <a:solidFill>
                  <a:schemeClr val="tx1"/>
                </a:solidFill>
                <a:latin typeface="Microsoft Sans Serif" pitchFamily="34" charset="0"/>
                <a:cs typeface="Microsoft Sans Serif" pitchFamily="34" charset="0"/>
              </a:rPr>
              <a:t>บุรีรัมย์</a:t>
            </a:r>
            <a:endParaRPr lang="th-TH" sz="1050" dirty="0">
              <a:solidFill>
                <a:schemeClr val="tx1"/>
              </a:solidFill>
              <a:latin typeface="Microsoft Sans Serif" pitchFamily="34" charset="0"/>
              <a:cs typeface="Microsoft Sans Serif" pitchFamily="34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7286625" y="4786313"/>
            <a:ext cx="714375" cy="28575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1050" dirty="0" smtClean="0">
                <a:solidFill>
                  <a:schemeClr val="bg1"/>
                </a:solidFill>
                <a:latin typeface="Microsoft Sans Serif" pitchFamily="34" charset="0"/>
                <a:cs typeface="Microsoft Sans Serif" pitchFamily="34" charset="0"/>
              </a:rPr>
              <a:t>สุรินทร์</a:t>
            </a:r>
            <a:endParaRPr lang="th-TH" sz="1050" dirty="0">
              <a:solidFill>
                <a:schemeClr val="bg1"/>
              </a:solidFill>
              <a:latin typeface="Microsoft Sans Serif" pitchFamily="34" charset="0"/>
              <a:cs typeface="Microsoft Sans Serif" pitchFamily="34" charset="0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5715000" y="5357813"/>
            <a:ext cx="1214438" cy="28575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050" dirty="0" smtClean="0">
                <a:solidFill>
                  <a:schemeClr val="bg1"/>
                </a:solidFill>
                <a:latin typeface="Microsoft Sans Serif" pitchFamily="34" charset="0"/>
                <a:cs typeface="Microsoft Sans Serif" pitchFamily="34" charset="0"/>
              </a:rPr>
              <a:t>หนองบัว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050" dirty="0" smtClean="0">
                <a:solidFill>
                  <a:schemeClr val="bg1"/>
                </a:solidFill>
                <a:latin typeface="Microsoft Sans Serif" pitchFamily="34" charset="0"/>
                <a:cs typeface="Microsoft Sans Serif" pitchFamily="34" charset="0"/>
              </a:rPr>
              <a:t>ลำภู</a:t>
            </a:r>
            <a:endParaRPr lang="th-TH" sz="1050" dirty="0">
              <a:solidFill>
                <a:schemeClr val="bg1"/>
              </a:solidFill>
              <a:latin typeface="Microsoft Sans Serif" pitchFamily="34" charset="0"/>
              <a:cs typeface="Microsoft Sans Serif" pitchFamily="34" charset="0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6072188" y="3714750"/>
            <a:ext cx="1000125" cy="28575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050" dirty="0" smtClean="0">
                <a:solidFill>
                  <a:schemeClr val="bg1"/>
                </a:solidFill>
                <a:latin typeface="Microsoft Sans Serif" pitchFamily="34" charset="0"/>
                <a:cs typeface="Microsoft Sans Serif" pitchFamily="34" charset="0"/>
              </a:rPr>
              <a:t>หนองคาย</a:t>
            </a:r>
            <a:endParaRPr lang="th-TH" sz="1050" dirty="0">
              <a:solidFill>
                <a:schemeClr val="bg1"/>
              </a:solidFill>
              <a:latin typeface="Microsoft Sans Serif" pitchFamily="34" charset="0"/>
              <a:cs typeface="Microsoft Sans Serif" pitchFamily="34" charset="0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6643688" y="3857625"/>
            <a:ext cx="571500" cy="357188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050" dirty="0" smtClean="0">
                <a:solidFill>
                  <a:schemeClr val="bg1"/>
                </a:solidFill>
                <a:latin typeface="Microsoft Sans Serif" pitchFamily="34" charset="0"/>
                <a:cs typeface="Microsoft Sans Serif" pitchFamily="34" charset="0"/>
              </a:rPr>
              <a:t>เลย</a:t>
            </a:r>
            <a:endParaRPr lang="th-TH" sz="1050" dirty="0">
              <a:solidFill>
                <a:schemeClr val="bg1"/>
              </a:solidFill>
              <a:latin typeface="Microsoft Sans Serif" pitchFamily="34" charset="0"/>
              <a:cs typeface="Microsoft Sans Serif" pitchFamily="34" charset="0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6143625" y="4786313"/>
            <a:ext cx="1000125" cy="28575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050" dirty="0" smtClean="0">
                <a:solidFill>
                  <a:schemeClr val="tx1"/>
                </a:solidFill>
                <a:latin typeface="Microsoft Sans Serif" pitchFamily="34" charset="0"/>
                <a:cs typeface="Microsoft Sans Serif" pitchFamily="34" charset="0"/>
              </a:rPr>
              <a:t>นครพนม</a:t>
            </a:r>
            <a:endParaRPr lang="th-TH" sz="1050" dirty="0">
              <a:solidFill>
                <a:schemeClr val="tx1"/>
              </a:solidFill>
              <a:latin typeface="Microsoft Sans Serif" pitchFamily="34" charset="0"/>
              <a:cs typeface="Microsoft Sans Serif" pitchFamily="34" charset="0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6000750" y="4143375"/>
            <a:ext cx="857250" cy="357188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1050" dirty="0" smtClean="0">
                <a:solidFill>
                  <a:schemeClr val="bg1"/>
                </a:solidFill>
                <a:latin typeface="Microsoft Sans Serif" pitchFamily="34" charset="0"/>
                <a:cs typeface="Microsoft Sans Serif" pitchFamily="34" charset="0"/>
              </a:rPr>
              <a:t>มุกดาหาร</a:t>
            </a:r>
            <a:endParaRPr lang="th-TH" sz="1050" dirty="0">
              <a:solidFill>
                <a:schemeClr val="bg1"/>
              </a:solidFill>
              <a:latin typeface="Microsoft Sans Serif" pitchFamily="34" charset="0"/>
              <a:cs typeface="Microsoft Sans Serif" pitchFamily="34" charset="0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6858000" y="4714875"/>
            <a:ext cx="714375" cy="28575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050" dirty="0" smtClean="0">
                <a:solidFill>
                  <a:schemeClr val="bg1"/>
                </a:solidFill>
                <a:latin typeface="Microsoft Sans Serif" pitchFamily="34" charset="0"/>
                <a:cs typeface="Microsoft Sans Serif" pitchFamily="34" charset="0"/>
              </a:rPr>
              <a:t>ชัยภูมิ</a:t>
            </a:r>
            <a:endParaRPr lang="th-TH" sz="1050" dirty="0">
              <a:solidFill>
                <a:schemeClr val="bg1"/>
              </a:solidFill>
              <a:latin typeface="Microsoft Sans Serif" pitchFamily="34" charset="0"/>
              <a:cs typeface="Microsoft Sans Serif" pitchFamily="34" charset="0"/>
            </a:endParaRPr>
          </a:p>
        </p:txBody>
      </p:sp>
      <p:sp>
        <p:nvSpPr>
          <p:cNvPr id="32" name="Rectangle 48"/>
          <p:cNvSpPr/>
          <p:nvPr/>
        </p:nvSpPr>
        <p:spPr>
          <a:xfrm>
            <a:off x="4000496" y="-214338"/>
            <a:ext cx="3286148" cy="769441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th-TH" sz="4400" b="1" spc="50" dirty="0" err="1">
                <a:ln w="11430"/>
                <a:solidFill>
                  <a:srgbClr val="FFFF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อิ</a:t>
            </a:r>
            <a:r>
              <a:rPr lang="th-TH" sz="4400" b="1" spc="50" dirty="0">
                <a:ln w="11430"/>
                <a:solidFill>
                  <a:srgbClr val="FFFF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สาน</a:t>
            </a:r>
            <a:endParaRPr lang="en-US" sz="4400" b="1" spc="50" dirty="0">
              <a:ln w="11430"/>
              <a:solidFill>
                <a:srgbClr val="FFFF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3" name="Rectangle 49"/>
          <p:cNvSpPr/>
          <p:nvPr/>
        </p:nvSpPr>
        <p:spPr>
          <a:xfrm>
            <a:off x="3143240" y="0"/>
            <a:ext cx="998991" cy="707886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4000" b="1" spc="50" dirty="0">
                <a:ln w="11430"/>
                <a:solidFill>
                  <a:srgbClr val="6699FF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‘53</a:t>
            </a:r>
          </a:p>
        </p:txBody>
      </p:sp>
      <p:sp>
        <p:nvSpPr>
          <p:cNvPr id="34" name="Rectangle 50"/>
          <p:cNvSpPr/>
          <p:nvPr/>
        </p:nvSpPr>
        <p:spPr>
          <a:xfrm>
            <a:off x="7321065" y="6470"/>
            <a:ext cx="1822935" cy="707886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4000" b="1" spc="50" dirty="0">
                <a:ln w="11430"/>
                <a:solidFill>
                  <a:srgbClr val="66FF66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’54</a:t>
            </a:r>
            <a:r>
              <a:rPr lang="en-US" sz="1800" b="1" spc="50" dirty="0">
                <a:ln w="11430"/>
                <a:solidFill>
                  <a:srgbClr val="66FF66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(6 mo)</a:t>
            </a:r>
          </a:p>
        </p:txBody>
      </p:sp>
      <p:sp>
        <p:nvSpPr>
          <p:cNvPr id="35" name="Rectangle 51"/>
          <p:cNvSpPr/>
          <p:nvPr/>
        </p:nvSpPr>
        <p:spPr>
          <a:xfrm>
            <a:off x="285720" y="0"/>
            <a:ext cx="998991" cy="707886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4000" b="1" spc="50" dirty="0">
                <a:ln w="11430"/>
                <a:solidFill>
                  <a:srgbClr val="FF9933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‘52</a:t>
            </a:r>
          </a:p>
        </p:txBody>
      </p:sp>
      <p:sp>
        <p:nvSpPr>
          <p:cNvPr id="28" name="Rectangle 27"/>
          <p:cNvSpPr/>
          <p:nvPr/>
        </p:nvSpPr>
        <p:spPr>
          <a:xfrm>
            <a:off x="7143750" y="5619750"/>
            <a:ext cx="1857375" cy="73818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th-TH" sz="1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แกน </a:t>
            </a:r>
            <a:r>
              <a:rPr lang="en-US" sz="1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Y </a:t>
            </a:r>
            <a:r>
              <a:rPr lang="en-US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: CMI</a:t>
            </a:r>
            <a:endParaRPr lang="th-TH" sz="14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>
              <a:defRPr/>
            </a:pPr>
            <a:r>
              <a:rPr lang="th-TH" sz="1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แกน </a:t>
            </a:r>
            <a:r>
              <a:rPr lang="en-US" sz="1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X </a:t>
            </a:r>
            <a:r>
              <a:rPr lang="en-US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:  Total Case</a:t>
            </a:r>
          </a:p>
          <a:p>
            <a:pPr>
              <a:defRPr/>
            </a:pPr>
            <a:r>
              <a:rPr lang="en-US" sz="1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Size</a:t>
            </a:r>
            <a:r>
              <a:rPr lang="en-US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 : Total </a:t>
            </a:r>
            <a:r>
              <a:rPr lang="en-US" sz="1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AdjRW</a:t>
            </a:r>
            <a:r>
              <a:rPr lang="en-US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endParaRPr lang="th-TH" sz="14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000"/>
                            </p:stCondLst>
                            <p:childTnLst>
                              <p:par>
                                <p:cTn id="4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7" grpId="0"/>
      <p:bldP spid="8" grpId="0"/>
      <p:bldP spid="9" grpId="0"/>
      <p:bldP spid="10" grpId="0"/>
      <p:bldP spid="13" grpId="0"/>
      <p:bldP spid="14" grpId="0"/>
      <p:bldP spid="15" grpId="0"/>
      <p:bldP spid="16" grpId="0"/>
      <p:bldP spid="17" grpId="0"/>
      <p:bldP spid="19" grpId="0"/>
      <p:bldP spid="20" grpId="0"/>
      <p:bldP spid="23" grpId="0"/>
      <p:bldP spid="24" grpId="0"/>
      <p:bldP spid="25" grpId="0"/>
      <p:bldP spid="26" grpId="0"/>
      <p:bldP spid="22" grpId="0"/>
      <p:bldP spid="30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060481" name="Chart 31"/>
          <p:cNvGraphicFramePr>
            <a:graphicFrameLocks/>
          </p:cNvGraphicFramePr>
          <p:nvPr/>
        </p:nvGraphicFramePr>
        <p:xfrm>
          <a:off x="0" y="0"/>
          <a:ext cx="3214688" cy="6858000"/>
        </p:xfrm>
        <a:graphic>
          <a:graphicData uri="http://schemas.openxmlformats.org/presentationml/2006/ole">
            <p:oleObj spid="_x0000_s7060481" r:id="rId3" imgW="3212870" imgH="6858594" progId="Excel.Chart.8">
              <p:embed/>
            </p:oleObj>
          </a:graphicData>
        </a:graphic>
      </p:graphicFrame>
      <p:graphicFrame>
        <p:nvGraphicFramePr>
          <p:cNvPr id="7060482" name="Chart 30"/>
          <p:cNvGraphicFramePr>
            <a:graphicFrameLocks/>
          </p:cNvGraphicFramePr>
          <p:nvPr/>
        </p:nvGraphicFramePr>
        <p:xfrm>
          <a:off x="3000375" y="0"/>
          <a:ext cx="3214688" cy="6858000"/>
        </p:xfrm>
        <a:graphic>
          <a:graphicData uri="http://schemas.openxmlformats.org/presentationml/2006/ole">
            <p:oleObj spid="_x0000_s7060482" r:id="rId4" imgW="3218967" imgH="6858594" progId="Excel.Chart.8">
              <p:embed/>
            </p:oleObj>
          </a:graphicData>
        </a:graphic>
      </p:graphicFrame>
      <p:graphicFrame>
        <p:nvGraphicFramePr>
          <p:cNvPr id="7060483" name="Chart 1"/>
          <p:cNvGraphicFramePr>
            <a:graphicFrameLocks/>
          </p:cNvGraphicFramePr>
          <p:nvPr/>
        </p:nvGraphicFramePr>
        <p:xfrm>
          <a:off x="5929313" y="0"/>
          <a:ext cx="3214687" cy="6858000"/>
        </p:xfrm>
        <a:graphic>
          <a:graphicData uri="http://schemas.openxmlformats.org/presentationml/2006/ole">
            <p:oleObj spid="_x0000_s7060483" r:id="rId5" imgW="3212870" imgH="6858594" progId="Excel.Chart.8">
              <p:embed/>
            </p:oleObj>
          </a:graphicData>
        </a:graphic>
      </p:graphicFrame>
      <p:sp>
        <p:nvSpPr>
          <p:cNvPr id="3" name="Rectangle 2"/>
          <p:cNvSpPr/>
          <p:nvPr/>
        </p:nvSpPr>
        <p:spPr>
          <a:xfrm>
            <a:off x="6500813" y="4286250"/>
            <a:ext cx="642937" cy="357188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1000" dirty="0" smtClean="0">
                <a:solidFill>
                  <a:schemeClr val="tx1"/>
                </a:solidFill>
                <a:latin typeface="Microsoft Sans Serif" pitchFamily="34" charset="0"/>
                <a:cs typeface="Microsoft Sans Serif" pitchFamily="34" charset="0"/>
              </a:rPr>
              <a:t>สตูล</a:t>
            </a:r>
          </a:p>
          <a:p>
            <a:pPr>
              <a:defRPr/>
            </a:pPr>
            <a:endParaRPr lang="th-TH" sz="1000" dirty="0" smtClean="0">
              <a:solidFill>
                <a:schemeClr val="tx1"/>
              </a:solidFill>
              <a:latin typeface="Microsoft Sans Serif" pitchFamily="34" charset="0"/>
              <a:cs typeface="Microsoft Sans Serif" pitchFamily="34" charset="0"/>
            </a:endParaRPr>
          </a:p>
          <a:p>
            <a:pPr>
              <a:defRPr/>
            </a:pPr>
            <a:endParaRPr lang="th-TH" sz="1000" dirty="0" smtClean="0">
              <a:solidFill>
                <a:schemeClr val="tx1"/>
              </a:solidFill>
              <a:latin typeface="Microsoft Sans Serif" pitchFamily="34" charset="0"/>
              <a:cs typeface="Microsoft Sans Serif" pitchFamily="34" charset="0"/>
            </a:endParaRPr>
          </a:p>
          <a:p>
            <a:pPr>
              <a:defRPr/>
            </a:pPr>
            <a:endParaRPr lang="th-TH" sz="1000" dirty="0" smtClean="0">
              <a:solidFill>
                <a:schemeClr val="tx1"/>
              </a:solidFill>
              <a:latin typeface="Microsoft Sans Serif" pitchFamily="34" charset="0"/>
              <a:cs typeface="Microsoft Sans Serif" pitchFamily="34" charset="0"/>
            </a:endParaRPr>
          </a:p>
          <a:p>
            <a:pPr>
              <a:defRPr/>
            </a:pPr>
            <a:endParaRPr lang="th-TH" sz="1000" dirty="0" smtClean="0">
              <a:solidFill>
                <a:schemeClr val="tx1"/>
              </a:solidFill>
              <a:latin typeface="Microsoft Sans Serif" pitchFamily="34" charset="0"/>
              <a:cs typeface="Microsoft Sans Serif" pitchFamily="34" charset="0"/>
            </a:endParaRPr>
          </a:p>
          <a:p>
            <a:pPr>
              <a:defRPr/>
            </a:pPr>
            <a:endParaRPr lang="th-TH" sz="1000" dirty="0" smtClean="0">
              <a:solidFill>
                <a:schemeClr val="tx1"/>
              </a:solidFill>
              <a:latin typeface="Microsoft Sans Serif" pitchFamily="34" charset="0"/>
              <a:cs typeface="Microsoft Sans Serif" pitchFamily="34" charset="0"/>
            </a:endParaRPr>
          </a:p>
          <a:p>
            <a:pPr>
              <a:defRPr/>
            </a:pPr>
            <a:endParaRPr lang="th-TH" sz="1000" dirty="0" smtClean="0">
              <a:solidFill>
                <a:schemeClr val="tx1"/>
              </a:solidFill>
              <a:latin typeface="Microsoft Sans Serif" pitchFamily="34" charset="0"/>
              <a:cs typeface="Microsoft Sans Serif" pitchFamily="34" charset="0"/>
            </a:endParaRPr>
          </a:p>
          <a:p>
            <a:pPr>
              <a:defRPr/>
            </a:pPr>
            <a:endParaRPr lang="th-TH" sz="1000" dirty="0" smtClean="0">
              <a:solidFill>
                <a:schemeClr val="tx1"/>
              </a:solidFill>
              <a:latin typeface="Microsoft Sans Serif" pitchFamily="34" charset="0"/>
              <a:cs typeface="Microsoft Sans Serif" pitchFamily="34" charset="0"/>
            </a:endParaRPr>
          </a:p>
          <a:p>
            <a:pPr>
              <a:defRPr/>
            </a:pPr>
            <a:endParaRPr lang="th-TH" sz="1000" dirty="0" smtClean="0">
              <a:solidFill>
                <a:schemeClr val="tx1"/>
              </a:solidFill>
              <a:latin typeface="Microsoft Sans Serif" pitchFamily="34" charset="0"/>
              <a:cs typeface="Microsoft Sans Serif" pitchFamily="34" charset="0"/>
            </a:endParaRPr>
          </a:p>
          <a:p>
            <a:pPr>
              <a:defRPr/>
            </a:pPr>
            <a:endParaRPr lang="th-TH" sz="1000" dirty="0" smtClean="0">
              <a:solidFill>
                <a:schemeClr val="tx1"/>
              </a:solidFill>
              <a:latin typeface="Microsoft Sans Serif" pitchFamily="34" charset="0"/>
              <a:cs typeface="Microsoft Sans Serif" pitchFamily="34" charset="0"/>
            </a:endParaRPr>
          </a:p>
          <a:p>
            <a:pPr>
              <a:defRPr/>
            </a:pPr>
            <a:endParaRPr lang="th-TH" sz="1000" dirty="0" smtClean="0">
              <a:solidFill>
                <a:schemeClr val="tx1"/>
              </a:solidFill>
              <a:latin typeface="Microsoft Sans Serif" pitchFamily="34" charset="0"/>
              <a:cs typeface="Microsoft Sans Serif" pitchFamily="34" charset="0"/>
            </a:endParaRPr>
          </a:p>
          <a:p>
            <a:pPr>
              <a:defRPr/>
            </a:pPr>
            <a:endParaRPr lang="th-TH" sz="1000" dirty="0" smtClean="0">
              <a:solidFill>
                <a:schemeClr val="tx1"/>
              </a:solidFill>
              <a:latin typeface="Microsoft Sans Serif" pitchFamily="34" charset="0"/>
              <a:cs typeface="Microsoft Sans Serif" pitchFamily="34" charset="0"/>
            </a:endParaRPr>
          </a:p>
          <a:p>
            <a:pPr>
              <a:defRPr/>
            </a:pPr>
            <a:endParaRPr lang="th-TH" sz="1000" dirty="0" smtClean="0">
              <a:solidFill>
                <a:schemeClr val="tx1"/>
              </a:solidFill>
              <a:latin typeface="Microsoft Sans Serif" pitchFamily="34" charset="0"/>
              <a:cs typeface="Microsoft Sans Serif" pitchFamily="34" charset="0"/>
            </a:endParaRPr>
          </a:p>
          <a:p>
            <a:pPr>
              <a:defRPr/>
            </a:pPr>
            <a:endParaRPr lang="th-TH" sz="1000" dirty="0" smtClean="0">
              <a:solidFill>
                <a:schemeClr val="tx1"/>
              </a:solidFill>
              <a:latin typeface="Microsoft Sans Serif" pitchFamily="34" charset="0"/>
              <a:cs typeface="Microsoft Sans Serif" pitchFamily="34" charset="0"/>
            </a:endParaRPr>
          </a:p>
          <a:p>
            <a:pPr>
              <a:defRPr/>
            </a:pPr>
            <a:endParaRPr lang="th-TH" sz="1000" dirty="0" smtClean="0">
              <a:solidFill>
                <a:schemeClr val="tx1"/>
              </a:solidFill>
              <a:latin typeface="Microsoft Sans Serif" pitchFamily="34" charset="0"/>
              <a:cs typeface="Microsoft Sans Serif" pitchFamily="34" charset="0"/>
            </a:endParaRPr>
          </a:p>
          <a:p>
            <a:pPr>
              <a:defRPr/>
            </a:pPr>
            <a:endParaRPr lang="th-TH" sz="1000" dirty="0" smtClean="0">
              <a:solidFill>
                <a:schemeClr val="tx1"/>
              </a:solidFill>
              <a:latin typeface="Microsoft Sans Serif" pitchFamily="34" charset="0"/>
              <a:cs typeface="Microsoft Sans Serif" pitchFamily="34" charset="0"/>
            </a:endParaRPr>
          </a:p>
          <a:p>
            <a:pPr>
              <a:defRPr/>
            </a:pPr>
            <a:r>
              <a:rPr lang="th-TH" sz="1000" dirty="0" smtClean="0">
                <a:solidFill>
                  <a:schemeClr val="tx1"/>
                </a:solidFill>
                <a:latin typeface="Microsoft Sans Serif" pitchFamily="34" charset="0"/>
                <a:cs typeface="Microsoft Sans Serif" pitchFamily="34" charset="0"/>
              </a:rPr>
              <a:t>ล</a:t>
            </a:r>
            <a:endParaRPr lang="th-TH" sz="1000" dirty="0">
              <a:solidFill>
                <a:schemeClr val="tx1"/>
              </a:solidFill>
              <a:latin typeface="Microsoft Sans Serif" pitchFamily="34" charset="0"/>
              <a:cs typeface="Microsoft Sans Serif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6572250" y="6000750"/>
            <a:ext cx="500063" cy="357188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1000" dirty="0" err="1" smtClean="0">
                <a:solidFill>
                  <a:schemeClr val="bg1"/>
                </a:solidFill>
                <a:latin typeface="Microsoft Sans Serif" pitchFamily="34" charset="0"/>
                <a:cs typeface="Microsoft Sans Serif" pitchFamily="34" charset="0"/>
              </a:rPr>
              <a:t>สมุย</a:t>
            </a:r>
            <a:endParaRPr lang="th-TH" sz="1000" dirty="0">
              <a:solidFill>
                <a:schemeClr val="bg1"/>
              </a:solidFill>
              <a:latin typeface="Microsoft Sans Serif" pitchFamily="34" charset="0"/>
              <a:cs typeface="Microsoft Sans Serif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7643813" y="2000250"/>
            <a:ext cx="928687" cy="28575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1000" dirty="0" smtClean="0">
                <a:solidFill>
                  <a:schemeClr val="bg1"/>
                </a:solidFill>
                <a:latin typeface="Microsoft Sans Serif" pitchFamily="34" charset="0"/>
                <a:cs typeface="Microsoft Sans Serif" pitchFamily="34" charset="0"/>
              </a:rPr>
              <a:t>หาดใหญ่</a:t>
            </a:r>
            <a:endParaRPr lang="th-TH" sz="1000" dirty="0">
              <a:solidFill>
                <a:schemeClr val="bg1"/>
              </a:solidFill>
              <a:latin typeface="Microsoft Sans Serif" pitchFamily="34" charset="0"/>
              <a:cs typeface="Microsoft Sans Serif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7143750" y="571500"/>
            <a:ext cx="1071563" cy="500063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th-TH" sz="1000" dirty="0" smtClean="0">
                <a:solidFill>
                  <a:schemeClr val="bg1"/>
                </a:solidFill>
                <a:latin typeface="Microsoft Sans Serif" pitchFamily="34" charset="0"/>
                <a:cs typeface="Microsoft Sans Serif" pitchFamily="34" charset="0"/>
              </a:rPr>
              <a:t>นครศรีธรรมราช</a:t>
            </a:r>
            <a:endParaRPr lang="th-TH" sz="1000" dirty="0">
              <a:solidFill>
                <a:schemeClr val="bg1"/>
              </a:solidFill>
              <a:latin typeface="Microsoft Sans Serif" pitchFamily="34" charset="0"/>
              <a:cs typeface="Microsoft Sans Serif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429375" y="3143250"/>
            <a:ext cx="571500" cy="28575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1000" dirty="0" smtClean="0">
                <a:solidFill>
                  <a:schemeClr val="bg1"/>
                </a:solidFill>
                <a:latin typeface="Microsoft Sans Serif" pitchFamily="34" charset="0"/>
                <a:cs typeface="Microsoft Sans Serif" pitchFamily="34" charset="0"/>
              </a:rPr>
              <a:t>พังงา</a:t>
            </a:r>
            <a:endParaRPr lang="th-TH" sz="1000" dirty="0">
              <a:solidFill>
                <a:schemeClr val="bg1"/>
              </a:solidFill>
              <a:latin typeface="Microsoft Sans Serif" pitchFamily="34" charset="0"/>
              <a:cs typeface="Microsoft Sans Serif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7286625" y="2928938"/>
            <a:ext cx="714375" cy="28575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1000" dirty="0" smtClean="0">
                <a:solidFill>
                  <a:schemeClr val="bg1"/>
                </a:solidFill>
                <a:latin typeface="Microsoft Sans Serif" pitchFamily="34" charset="0"/>
                <a:cs typeface="Microsoft Sans Serif" pitchFamily="34" charset="0"/>
              </a:rPr>
              <a:t>สงขลา</a:t>
            </a:r>
            <a:endParaRPr lang="th-TH" sz="1000" dirty="0">
              <a:solidFill>
                <a:schemeClr val="bg1"/>
              </a:solidFill>
              <a:latin typeface="Microsoft Sans Serif" pitchFamily="34" charset="0"/>
              <a:cs typeface="Microsoft Sans Serif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6143625" y="4071938"/>
            <a:ext cx="785813" cy="28575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1000" dirty="0" smtClean="0">
                <a:solidFill>
                  <a:schemeClr val="bg1"/>
                </a:solidFill>
                <a:latin typeface="Microsoft Sans Serif" pitchFamily="34" charset="0"/>
                <a:cs typeface="Microsoft Sans Serif" pitchFamily="34" charset="0"/>
              </a:rPr>
              <a:t>ตะกั่วป่า</a:t>
            </a:r>
            <a:endParaRPr lang="th-TH" sz="1000" dirty="0">
              <a:solidFill>
                <a:schemeClr val="bg1"/>
              </a:solidFill>
              <a:latin typeface="Microsoft Sans Serif" pitchFamily="34" charset="0"/>
              <a:cs typeface="Microsoft Sans Serif" pitchFamily="34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6357938" y="4857750"/>
            <a:ext cx="571500" cy="28575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1000" dirty="0" smtClean="0">
                <a:solidFill>
                  <a:schemeClr val="bg1"/>
                </a:solidFill>
                <a:latin typeface="Microsoft Sans Serif" pitchFamily="34" charset="0"/>
                <a:cs typeface="Microsoft Sans Serif" pitchFamily="34" charset="0"/>
              </a:rPr>
              <a:t>ระนอง</a:t>
            </a:r>
            <a:endParaRPr lang="th-TH" sz="1000" dirty="0">
              <a:solidFill>
                <a:schemeClr val="bg1"/>
              </a:solidFill>
              <a:latin typeface="Microsoft Sans Serif" pitchFamily="34" charset="0"/>
              <a:cs typeface="Microsoft Sans Serif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6715125" y="3857625"/>
            <a:ext cx="857250" cy="28575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1000" dirty="0" smtClean="0">
                <a:solidFill>
                  <a:schemeClr val="bg1"/>
                </a:solidFill>
                <a:latin typeface="Microsoft Sans Serif" pitchFamily="34" charset="0"/>
                <a:cs typeface="Microsoft Sans Serif" pitchFamily="34" charset="0"/>
              </a:rPr>
              <a:t>นราธิวาส</a:t>
            </a:r>
            <a:endParaRPr lang="th-TH" sz="1000" dirty="0">
              <a:solidFill>
                <a:schemeClr val="bg1"/>
              </a:solidFill>
              <a:latin typeface="Microsoft Sans Serif" pitchFamily="34" charset="0"/>
              <a:cs typeface="Microsoft Sans Serif" pitchFamily="34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6500813" y="5429250"/>
            <a:ext cx="500062" cy="28575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1000" dirty="0" err="1" smtClean="0">
                <a:solidFill>
                  <a:schemeClr val="bg1"/>
                </a:solidFill>
                <a:latin typeface="Microsoft Sans Serif" pitchFamily="34" charset="0"/>
                <a:cs typeface="Microsoft Sans Serif" pitchFamily="34" charset="0"/>
              </a:rPr>
              <a:t>เบ</a:t>
            </a:r>
            <a:r>
              <a:rPr lang="th-TH" sz="1000" dirty="0" smtClean="0">
                <a:solidFill>
                  <a:schemeClr val="bg1"/>
                </a:solidFill>
                <a:latin typeface="Microsoft Sans Serif" pitchFamily="34" charset="0"/>
                <a:cs typeface="Microsoft Sans Serif" pitchFamily="34" charset="0"/>
              </a:rPr>
              <a:t>ตง</a:t>
            </a:r>
            <a:endParaRPr lang="th-TH" sz="1000" dirty="0">
              <a:solidFill>
                <a:schemeClr val="bg1"/>
              </a:solidFill>
              <a:latin typeface="Microsoft Sans Serif" pitchFamily="34" charset="0"/>
              <a:cs typeface="Microsoft Sans Serif" pitchFamily="34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6215063" y="3786188"/>
            <a:ext cx="785812" cy="214312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th-TH" sz="1000" dirty="0" smtClean="0">
                <a:solidFill>
                  <a:schemeClr val="bg1"/>
                </a:solidFill>
                <a:latin typeface="Microsoft Sans Serif" pitchFamily="34" charset="0"/>
                <a:cs typeface="Microsoft Sans Serif" pitchFamily="34" charset="0"/>
              </a:rPr>
              <a:t>สุไงโกลก</a:t>
            </a:r>
            <a:endParaRPr lang="th-TH" sz="1000" dirty="0">
              <a:solidFill>
                <a:schemeClr val="bg1"/>
              </a:solidFill>
              <a:latin typeface="Microsoft Sans Serif" pitchFamily="34" charset="0"/>
              <a:cs typeface="Microsoft Sans Serif" pitchFamily="34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6715125" y="3286125"/>
            <a:ext cx="714375" cy="28575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1000" dirty="0" smtClean="0">
                <a:solidFill>
                  <a:schemeClr val="bg1"/>
                </a:solidFill>
                <a:latin typeface="Microsoft Sans Serif" pitchFamily="34" charset="0"/>
                <a:cs typeface="Microsoft Sans Serif" pitchFamily="34" charset="0"/>
              </a:rPr>
              <a:t>ปัตตานี</a:t>
            </a:r>
            <a:endParaRPr lang="th-TH" sz="1000" dirty="0">
              <a:solidFill>
                <a:schemeClr val="bg1"/>
              </a:solidFill>
              <a:latin typeface="Microsoft Sans Serif" pitchFamily="34" charset="0"/>
              <a:cs typeface="Microsoft Sans Serif" pitchFamily="34" charset="0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7000875" y="2357438"/>
            <a:ext cx="1000125" cy="28575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1000" dirty="0" smtClean="0">
                <a:solidFill>
                  <a:schemeClr val="bg1"/>
                </a:solidFill>
                <a:latin typeface="Microsoft Sans Serif" pitchFamily="34" charset="0"/>
                <a:cs typeface="Microsoft Sans Serif" pitchFamily="34" charset="0"/>
              </a:rPr>
              <a:t>วชิระภูเก็ต</a:t>
            </a:r>
            <a:endParaRPr lang="th-TH" sz="1000" dirty="0">
              <a:solidFill>
                <a:schemeClr val="bg1"/>
              </a:solidFill>
              <a:latin typeface="Microsoft Sans Serif" pitchFamily="34" charset="0"/>
              <a:cs typeface="Microsoft Sans Serif" pitchFamily="34" charset="0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7500938" y="3143250"/>
            <a:ext cx="500062" cy="28575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1000" dirty="0" smtClean="0">
                <a:solidFill>
                  <a:schemeClr val="tx1"/>
                </a:solidFill>
                <a:latin typeface="Microsoft Sans Serif" pitchFamily="34" charset="0"/>
                <a:cs typeface="Microsoft Sans Serif" pitchFamily="34" charset="0"/>
              </a:rPr>
              <a:t>ตรัง</a:t>
            </a:r>
            <a:endParaRPr lang="th-TH" sz="1000" dirty="0">
              <a:solidFill>
                <a:schemeClr val="tx1"/>
              </a:solidFill>
              <a:latin typeface="Microsoft Sans Serif" pitchFamily="34" charset="0"/>
              <a:cs typeface="Microsoft Sans Serif" pitchFamily="34" charset="0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6929438" y="3071813"/>
            <a:ext cx="642937" cy="28575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1000" dirty="0" smtClean="0">
                <a:solidFill>
                  <a:schemeClr val="bg1"/>
                </a:solidFill>
                <a:latin typeface="Microsoft Sans Serif" pitchFamily="34" charset="0"/>
                <a:cs typeface="Microsoft Sans Serif" pitchFamily="34" charset="0"/>
              </a:rPr>
              <a:t>ชุมพร</a:t>
            </a:r>
            <a:endParaRPr lang="th-TH" sz="1000" dirty="0">
              <a:solidFill>
                <a:schemeClr val="bg1"/>
              </a:solidFill>
              <a:latin typeface="Microsoft Sans Serif" pitchFamily="34" charset="0"/>
              <a:cs typeface="Microsoft Sans Serif" pitchFamily="34" charset="0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6929438" y="4071938"/>
            <a:ext cx="642937" cy="28575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1000" dirty="0" smtClean="0">
                <a:solidFill>
                  <a:schemeClr val="bg1"/>
                </a:solidFill>
                <a:latin typeface="Microsoft Sans Serif" pitchFamily="34" charset="0"/>
                <a:cs typeface="Microsoft Sans Serif" pitchFamily="34" charset="0"/>
              </a:rPr>
              <a:t>กระบี่</a:t>
            </a:r>
            <a:endParaRPr lang="th-TH" sz="1000" dirty="0">
              <a:solidFill>
                <a:schemeClr val="bg1"/>
              </a:solidFill>
              <a:latin typeface="Microsoft Sans Serif" pitchFamily="34" charset="0"/>
              <a:cs typeface="Microsoft Sans Serif" pitchFamily="34" charset="0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7358063" y="3714750"/>
            <a:ext cx="571500" cy="28575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1000" dirty="0" smtClean="0">
                <a:solidFill>
                  <a:schemeClr val="bg1"/>
                </a:solidFill>
                <a:latin typeface="Microsoft Sans Serif" pitchFamily="34" charset="0"/>
                <a:cs typeface="Microsoft Sans Serif" pitchFamily="34" charset="0"/>
              </a:rPr>
              <a:t>พัทลุง</a:t>
            </a:r>
            <a:endParaRPr lang="th-TH" sz="1000" dirty="0">
              <a:solidFill>
                <a:schemeClr val="bg1"/>
              </a:solidFill>
              <a:latin typeface="Microsoft Sans Serif" pitchFamily="34" charset="0"/>
              <a:cs typeface="Microsoft Sans Serif" pitchFamily="34" charset="0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8286750" y="1357313"/>
            <a:ext cx="857250" cy="35718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1000" dirty="0" err="1" smtClean="0">
                <a:solidFill>
                  <a:schemeClr val="tx1"/>
                </a:solidFill>
                <a:latin typeface="Microsoft Sans Serif" pitchFamily="34" charset="0"/>
                <a:cs typeface="Microsoft Sans Serif" pitchFamily="34" charset="0"/>
              </a:rPr>
              <a:t>สุราษฏร์</a:t>
            </a:r>
            <a:endParaRPr lang="th-TH" sz="1000" dirty="0">
              <a:solidFill>
                <a:schemeClr val="tx1"/>
              </a:solidFill>
              <a:latin typeface="Microsoft Sans Serif" pitchFamily="34" charset="0"/>
              <a:cs typeface="Microsoft Sans Serif" pitchFamily="34" charset="0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6715125" y="1785938"/>
            <a:ext cx="571500" cy="28575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1000" dirty="0" smtClean="0">
                <a:solidFill>
                  <a:schemeClr val="bg1"/>
                </a:solidFill>
                <a:latin typeface="Microsoft Sans Serif" pitchFamily="34" charset="0"/>
                <a:cs typeface="Microsoft Sans Serif" pitchFamily="34" charset="0"/>
              </a:rPr>
              <a:t>ยะลา</a:t>
            </a:r>
            <a:endParaRPr lang="th-TH" sz="1000" dirty="0">
              <a:solidFill>
                <a:schemeClr val="bg1"/>
              </a:solidFill>
              <a:latin typeface="Microsoft Sans Serif" pitchFamily="34" charset="0"/>
              <a:cs typeface="Microsoft Sans Serif" pitchFamily="34" charset="0"/>
            </a:endParaRPr>
          </a:p>
        </p:txBody>
      </p:sp>
      <p:sp>
        <p:nvSpPr>
          <p:cNvPr id="33" name="Rectangle 48"/>
          <p:cNvSpPr/>
          <p:nvPr/>
        </p:nvSpPr>
        <p:spPr>
          <a:xfrm>
            <a:off x="4000496" y="-214338"/>
            <a:ext cx="3286148" cy="769441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th-TH" sz="4400" b="1" spc="50" dirty="0">
                <a:ln w="11430"/>
                <a:solidFill>
                  <a:srgbClr val="FFFF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ภาคใต้</a:t>
            </a:r>
            <a:endParaRPr lang="en-US" sz="4400" b="1" spc="50" dirty="0">
              <a:ln w="11430"/>
              <a:solidFill>
                <a:srgbClr val="FFFF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4" name="Rectangle 49"/>
          <p:cNvSpPr/>
          <p:nvPr/>
        </p:nvSpPr>
        <p:spPr>
          <a:xfrm>
            <a:off x="3143240" y="0"/>
            <a:ext cx="998991" cy="707886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4000" b="1" spc="50" dirty="0">
                <a:ln w="11430"/>
                <a:solidFill>
                  <a:srgbClr val="6699FF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‘53</a:t>
            </a:r>
          </a:p>
        </p:txBody>
      </p:sp>
      <p:sp>
        <p:nvSpPr>
          <p:cNvPr id="35" name="Rectangle 50"/>
          <p:cNvSpPr/>
          <p:nvPr/>
        </p:nvSpPr>
        <p:spPr>
          <a:xfrm>
            <a:off x="7321065" y="6470"/>
            <a:ext cx="1822935" cy="707886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4000" b="1" spc="50" dirty="0">
                <a:ln w="11430"/>
                <a:solidFill>
                  <a:srgbClr val="66FF66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’54</a:t>
            </a:r>
            <a:r>
              <a:rPr lang="en-US" sz="1800" b="1" spc="50" dirty="0">
                <a:ln w="11430"/>
                <a:solidFill>
                  <a:srgbClr val="66FF66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(6 mo)</a:t>
            </a:r>
          </a:p>
        </p:txBody>
      </p:sp>
      <p:sp>
        <p:nvSpPr>
          <p:cNvPr id="36" name="Rectangle 51"/>
          <p:cNvSpPr/>
          <p:nvPr/>
        </p:nvSpPr>
        <p:spPr>
          <a:xfrm>
            <a:off x="285720" y="0"/>
            <a:ext cx="998991" cy="707886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4000" b="1" spc="50" dirty="0">
                <a:ln w="11430"/>
                <a:solidFill>
                  <a:srgbClr val="FF9933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‘52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7" grpId="0"/>
      <p:bldP spid="8" grpId="0"/>
      <p:bldP spid="10" grpId="0"/>
      <p:bldP spid="11" grpId="0"/>
      <p:bldP spid="12" grpId="0"/>
      <p:bldP spid="14" grpId="0"/>
      <p:bldP spid="15" grpId="0"/>
      <p:bldP spid="16" grpId="0"/>
      <p:bldP spid="17" grpId="0"/>
      <p:bldP spid="19" grpId="0"/>
      <p:bldP spid="22" grpId="0"/>
      <p:bldP spid="23" grpId="0"/>
      <p:bldP spid="24" grpId="0"/>
      <p:bldP spid="25" grpId="0"/>
      <p:bldP spid="26" grpId="0"/>
      <p:bldP spid="27" grpId="0"/>
      <p:bldP spid="28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061505" name="Chart 1"/>
          <p:cNvGraphicFramePr>
            <a:graphicFrameLocks/>
          </p:cNvGraphicFramePr>
          <p:nvPr/>
        </p:nvGraphicFramePr>
        <p:xfrm>
          <a:off x="0" y="0"/>
          <a:ext cx="4572000" cy="6858000"/>
        </p:xfrm>
        <a:graphic>
          <a:graphicData uri="http://schemas.openxmlformats.org/presentationml/2006/ole">
            <p:oleObj spid="_x0000_s7061505" r:id="rId3" imgW="4572396" imgH="6858594" progId="Excel.Chart.8">
              <p:embed/>
            </p:oleObj>
          </a:graphicData>
        </a:graphic>
      </p:graphicFrame>
      <p:graphicFrame>
        <p:nvGraphicFramePr>
          <p:cNvPr id="7061506" name="Chart 2"/>
          <p:cNvGraphicFramePr>
            <a:graphicFrameLocks/>
          </p:cNvGraphicFramePr>
          <p:nvPr/>
        </p:nvGraphicFramePr>
        <p:xfrm>
          <a:off x="4572000" y="0"/>
          <a:ext cx="4572000" cy="6858000"/>
        </p:xfrm>
        <a:graphic>
          <a:graphicData uri="http://schemas.openxmlformats.org/presentationml/2006/ole">
            <p:oleObj spid="_x0000_s7061506" r:id="rId4" imgW="4572396" imgH="6858594" progId="Excel.Chart.8">
              <p:embed/>
            </p:oleObj>
          </a:graphicData>
        </a:graphic>
      </p:graphicFrame>
      <p:sp>
        <p:nvSpPr>
          <p:cNvPr id="4" name="Rectangle 3"/>
          <p:cNvSpPr/>
          <p:nvPr/>
        </p:nvSpPr>
        <p:spPr>
          <a:xfrm>
            <a:off x="3071802" y="0"/>
            <a:ext cx="3215945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th-TH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ภาคกลาง</a:t>
            </a:r>
            <a:endParaRPr lang="en-US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28596" y="0"/>
            <a:ext cx="1276311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‘52</a:t>
            </a:r>
          </a:p>
        </p:txBody>
      </p:sp>
      <p:sp>
        <p:nvSpPr>
          <p:cNvPr id="6" name="Rectangle 5"/>
          <p:cNvSpPr/>
          <p:nvPr/>
        </p:nvSpPr>
        <p:spPr>
          <a:xfrm>
            <a:off x="6542006" y="0"/>
            <a:ext cx="2448106" cy="830997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4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’53</a:t>
            </a:r>
            <a:r>
              <a:rPr lang="en-US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(10 mo)</a:t>
            </a:r>
          </a:p>
        </p:txBody>
      </p:sp>
      <p:sp>
        <p:nvSpPr>
          <p:cNvPr id="7" name="Rectangle 6"/>
          <p:cNvSpPr/>
          <p:nvPr/>
        </p:nvSpPr>
        <p:spPr>
          <a:xfrm>
            <a:off x="7215188" y="1143000"/>
            <a:ext cx="571500" cy="276225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1200" dirty="0" smtClean="0">
                <a:solidFill>
                  <a:schemeClr val="bg1"/>
                </a:solidFill>
                <a:latin typeface="Microsoft Sans Serif" pitchFamily="34" charset="0"/>
                <a:cs typeface="Microsoft Sans Serif" pitchFamily="34" charset="0"/>
              </a:rPr>
              <a:t>ชลบุรี</a:t>
            </a:r>
            <a:endParaRPr lang="th-TH" sz="1200" dirty="0">
              <a:solidFill>
                <a:schemeClr val="bg1"/>
              </a:solidFill>
              <a:latin typeface="Microsoft Sans Serif" pitchFamily="34" charset="0"/>
              <a:cs typeface="Microsoft Sans Serif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7215188" y="1857375"/>
            <a:ext cx="928687" cy="28575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1200" dirty="0" smtClean="0">
                <a:solidFill>
                  <a:schemeClr val="tx1"/>
                </a:solidFill>
                <a:latin typeface="Microsoft Sans Serif" pitchFamily="34" charset="0"/>
                <a:cs typeface="Microsoft Sans Serif" pitchFamily="34" charset="0"/>
              </a:rPr>
              <a:t>พระปกเกล้า</a:t>
            </a:r>
            <a:endParaRPr lang="th-TH" sz="1200" dirty="0">
              <a:solidFill>
                <a:schemeClr val="tx1"/>
              </a:solidFill>
              <a:latin typeface="Microsoft Sans Serif" pitchFamily="34" charset="0"/>
              <a:cs typeface="Microsoft Sans Serif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7500938" y="2500313"/>
            <a:ext cx="714375" cy="28575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1200" dirty="0" smtClean="0">
                <a:solidFill>
                  <a:schemeClr val="bg1"/>
                </a:solidFill>
                <a:latin typeface="Microsoft Sans Serif" pitchFamily="34" charset="0"/>
                <a:cs typeface="Microsoft Sans Serif" pitchFamily="34" charset="0"/>
              </a:rPr>
              <a:t>สระบุรี</a:t>
            </a:r>
            <a:endParaRPr lang="th-TH" sz="1200" dirty="0">
              <a:solidFill>
                <a:schemeClr val="bg1"/>
              </a:solidFill>
              <a:latin typeface="Microsoft Sans Serif" pitchFamily="34" charset="0"/>
              <a:cs typeface="Microsoft Sans Serif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8072438" y="3286125"/>
            <a:ext cx="714375" cy="28575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1200" dirty="0" smtClean="0">
                <a:solidFill>
                  <a:schemeClr val="bg1"/>
                </a:solidFill>
                <a:latin typeface="Microsoft Sans Serif" pitchFamily="34" charset="0"/>
                <a:cs typeface="Microsoft Sans Serif" pitchFamily="34" charset="0"/>
              </a:rPr>
              <a:t>นครปฐม</a:t>
            </a:r>
            <a:endParaRPr lang="th-TH" sz="1200" dirty="0">
              <a:solidFill>
                <a:schemeClr val="bg1"/>
              </a:solidFill>
              <a:latin typeface="Microsoft Sans Serif" pitchFamily="34" charset="0"/>
              <a:cs typeface="Microsoft Sans Serif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7143750" y="3429000"/>
            <a:ext cx="857250" cy="500063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th-TH" dirty="0" smtClean="0">
                <a:solidFill>
                  <a:schemeClr val="tx1"/>
                </a:solidFill>
                <a:latin typeface="Microsoft Sans Serif" pitchFamily="34" charset="0"/>
                <a:cs typeface="Microsoft Sans Serif" pitchFamily="34" charset="0"/>
              </a:rPr>
              <a:t>เจ้าพระยายมราช</a:t>
            </a:r>
            <a:endParaRPr lang="th-TH" dirty="0">
              <a:solidFill>
                <a:schemeClr val="tx1"/>
              </a:solidFill>
              <a:latin typeface="Microsoft Sans Serif" pitchFamily="34" charset="0"/>
              <a:cs typeface="Microsoft Sans Serif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7429500" y="3143250"/>
            <a:ext cx="642938" cy="28575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1200" dirty="0" smtClean="0">
                <a:solidFill>
                  <a:schemeClr val="bg1"/>
                </a:solidFill>
                <a:latin typeface="Microsoft Sans Serif" pitchFamily="34" charset="0"/>
                <a:cs typeface="Microsoft Sans Serif" pitchFamily="34" charset="0"/>
              </a:rPr>
              <a:t>ราชบุรี</a:t>
            </a:r>
            <a:endParaRPr lang="th-TH" sz="1200" dirty="0">
              <a:solidFill>
                <a:schemeClr val="bg1"/>
              </a:solidFill>
              <a:latin typeface="Microsoft Sans Serif" pitchFamily="34" charset="0"/>
              <a:cs typeface="Microsoft Sans Serif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6643688" y="2786063"/>
            <a:ext cx="714375" cy="28575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1200" dirty="0" smtClean="0">
                <a:solidFill>
                  <a:schemeClr val="tx1"/>
                </a:solidFill>
                <a:latin typeface="Microsoft Sans Serif" pitchFamily="34" charset="0"/>
                <a:cs typeface="Microsoft Sans Serif" pitchFamily="34" charset="0"/>
              </a:rPr>
              <a:t>อยุธยา</a:t>
            </a:r>
            <a:endParaRPr lang="th-TH" sz="1200" dirty="0">
              <a:solidFill>
                <a:schemeClr val="tx1"/>
              </a:solidFill>
              <a:latin typeface="Microsoft Sans Serif" pitchFamily="34" charset="0"/>
              <a:cs typeface="Microsoft Sans Serif" pitchFamily="34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6072188" y="2786063"/>
            <a:ext cx="642937" cy="428625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th-TH" dirty="0" smtClean="0">
                <a:solidFill>
                  <a:schemeClr val="tx1"/>
                </a:solidFill>
                <a:latin typeface="Microsoft Sans Serif" pitchFamily="34" charset="0"/>
                <a:cs typeface="Microsoft Sans Serif" pitchFamily="34" charset="0"/>
              </a:rPr>
              <a:t>พระนั่งเกล้า</a:t>
            </a:r>
            <a:endParaRPr lang="th-TH" dirty="0">
              <a:solidFill>
                <a:schemeClr val="tx1"/>
              </a:solidFill>
              <a:latin typeface="Microsoft Sans Serif" pitchFamily="34" charset="0"/>
              <a:cs typeface="Microsoft Sans Serif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7072313" y="3929063"/>
            <a:ext cx="642937" cy="500062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1200" dirty="0" smtClean="0">
                <a:solidFill>
                  <a:schemeClr val="bg1"/>
                </a:solidFill>
                <a:latin typeface="Microsoft Sans Serif" pitchFamily="34" charset="0"/>
                <a:cs typeface="Microsoft Sans Serif" pitchFamily="34" charset="0"/>
              </a:rPr>
              <a:t>ฉะเชิง</a:t>
            </a:r>
          </a:p>
          <a:p>
            <a:pPr>
              <a:defRPr/>
            </a:pPr>
            <a:r>
              <a:rPr lang="th-TH" sz="1200" dirty="0" smtClean="0">
                <a:solidFill>
                  <a:schemeClr val="bg1"/>
                </a:solidFill>
                <a:latin typeface="Microsoft Sans Serif" pitchFamily="34" charset="0"/>
                <a:cs typeface="Microsoft Sans Serif" pitchFamily="34" charset="0"/>
              </a:rPr>
              <a:t>เทรา</a:t>
            </a:r>
            <a:endParaRPr lang="th-TH" sz="1200" dirty="0">
              <a:solidFill>
                <a:schemeClr val="bg1"/>
              </a:solidFill>
              <a:latin typeface="Microsoft Sans Serif" pitchFamily="34" charset="0"/>
              <a:cs typeface="Microsoft Sans Serif" pitchFamily="34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6715125" y="3429000"/>
            <a:ext cx="642938" cy="28575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1200" dirty="0" smtClean="0">
                <a:solidFill>
                  <a:schemeClr val="tx1"/>
                </a:solidFill>
                <a:latin typeface="Microsoft Sans Serif" pitchFamily="34" charset="0"/>
                <a:cs typeface="Microsoft Sans Serif" pitchFamily="34" charset="0"/>
              </a:rPr>
              <a:t>ระยอง</a:t>
            </a:r>
            <a:endParaRPr lang="th-TH" sz="1200" dirty="0">
              <a:solidFill>
                <a:schemeClr val="tx1"/>
              </a:solidFill>
              <a:latin typeface="Microsoft Sans Serif" pitchFamily="34" charset="0"/>
              <a:cs typeface="Microsoft Sans Serif" pitchFamily="34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6215063" y="4071938"/>
            <a:ext cx="1000125" cy="28575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dirty="0" smtClean="0">
                <a:solidFill>
                  <a:schemeClr val="tx1"/>
                </a:solidFill>
                <a:latin typeface="Microsoft Sans Serif" pitchFamily="34" charset="0"/>
                <a:cs typeface="Microsoft Sans Serif" pitchFamily="34" charset="0"/>
              </a:rPr>
              <a:t>สมุทรสาคร</a:t>
            </a:r>
            <a:endParaRPr lang="th-TH" dirty="0">
              <a:solidFill>
                <a:schemeClr val="tx1"/>
              </a:solidFill>
              <a:latin typeface="Microsoft Sans Serif" pitchFamily="34" charset="0"/>
              <a:cs typeface="Microsoft Sans Serif" pitchFamily="34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6643688" y="3786188"/>
            <a:ext cx="1000125" cy="28575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1200" dirty="0" smtClean="0">
                <a:solidFill>
                  <a:schemeClr val="bg1"/>
                </a:solidFill>
                <a:latin typeface="Microsoft Sans Serif" pitchFamily="34" charset="0"/>
                <a:cs typeface="Microsoft Sans Serif" pitchFamily="34" charset="0"/>
              </a:rPr>
              <a:t>พหลพลฯ</a:t>
            </a:r>
            <a:endParaRPr lang="th-TH" sz="1200" dirty="0">
              <a:solidFill>
                <a:schemeClr val="bg1"/>
              </a:solidFill>
              <a:latin typeface="Microsoft Sans Serif" pitchFamily="34" charset="0"/>
              <a:cs typeface="Microsoft Sans Serif" pitchFamily="34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6000750" y="4500563"/>
            <a:ext cx="500063" cy="28575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1200" dirty="0" smtClean="0">
                <a:solidFill>
                  <a:schemeClr val="tx1"/>
                </a:solidFill>
                <a:latin typeface="Microsoft Sans Serif" pitchFamily="34" charset="0"/>
                <a:cs typeface="Microsoft Sans Serif" pitchFamily="34" charset="0"/>
              </a:rPr>
              <a:t>ตราด</a:t>
            </a:r>
            <a:endParaRPr lang="th-TH" sz="1200" dirty="0">
              <a:solidFill>
                <a:schemeClr val="tx1"/>
              </a:solidFill>
              <a:latin typeface="Microsoft Sans Serif" pitchFamily="34" charset="0"/>
              <a:cs typeface="Microsoft Sans Serif" pitchFamily="34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5929313" y="4857750"/>
            <a:ext cx="714375" cy="28575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dirty="0" smtClean="0">
                <a:solidFill>
                  <a:schemeClr val="tx1"/>
                </a:solidFill>
                <a:latin typeface="Microsoft Sans Serif" pitchFamily="34" charset="0"/>
                <a:cs typeface="Microsoft Sans Serif" pitchFamily="34" charset="0"/>
              </a:rPr>
              <a:t>บ้านโป่ง</a:t>
            </a:r>
            <a:endParaRPr lang="th-TH" dirty="0">
              <a:solidFill>
                <a:schemeClr val="tx1"/>
              </a:solidFill>
              <a:latin typeface="Microsoft Sans Serif" pitchFamily="34" charset="0"/>
              <a:cs typeface="Microsoft Sans Serif" pitchFamily="34" charset="0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5214938" y="5143500"/>
            <a:ext cx="714375" cy="428625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dirty="0" smtClean="0">
                <a:solidFill>
                  <a:schemeClr val="bg1"/>
                </a:solidFill>
                <a:latin typeface="Microsoft Sans Serif" pitchFamily="34" charset="0"/>
                <a:cs typeface="Microsoft Sans Serif" pitchFamily="34" charset="0"/>
              </a:rPr>
              <a:t>ดำเนินสะดวก</a:t>
            </a:r>
            <a:endParaRPr lang="th-TH" dirty="0">
              <a:solidFill>
                <a:schemeClr val="bg1"/>
              </a:solidFill>
              <a:latin typeface="Microsoft Sans Serif" pitchFamily="34" charset="0"/>
              <a:cs typeface="Microsoft Sans Serif" pitchFamily="34" charset="0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5572125" y="4572000"/>
            <a:ext cx="785813" cy="428625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dirty="0" smtClean="0">
                <a:solidFill>
                  <a:schemeClr val="bg1"/>
                </a:solidFill>
                <a:latin typeface="Microsoft Sans Serif" pitchFamily="34" charset="0"/>
                <a:cs typeface="Microsoft Sans Serif" pitchFamily="34" charset="0"/>
              </a:rPr>
              <a:t>พุทธเลิศ</a:t>
            </a:r>
          </a:p>
          <a:p>
            <a:pPr>
              <a:defRPr/>
            </a:pPr>
            <a:r>
              <a:rPr lang="th-TH" dirty="0" smtClean="0">
                <a:solidFill>
                  <a:schemeClr val="bg1"/>
                </a:solidFill>
                <a:latin typeface="Microsoft Sans Serif" pitchFamily="34" charset="0"/>
                <a:cs typeface="Microsoft Sans Serif" pitchFamily="34" charset="0"/>
              </a:rPr>
              <a:t>เหล้า</a:t>
            </a:r>
            <a:endParaRPr lang="th-TH" dirty="0">
              <a:solidFill>
                <a:schemeClr val="bg1"/>
              </a:solidFill>
              <a:latin typeface="Microsoft Sans Serif" pitchFamily="34" charset="0"/>
              <a:cs typeface="Microsoft Sans Serif" pitchFamily="34" charset="0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5643563" y="4214813"/>
            <a:ext cx="714375" cy="28575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dirty="0" smtClean="0">
                <a:solidFill>
                  <a:schemeClr val="tx1"/>
                </a:solidFill>
                <a:latin typeface="Microsoft Sans Serif" pitchFamily="34" charset="0"/>
                <a:cs typeface="Microsoft Sans Serif" pitchFamily="34" charset="0"/>
              </a:rPr>
              <a:t>พระบาท</a:t>
            </a:r>
            <a:endParaRPr lang="th-TH" dirty="0">
              <a:solidFill>
                <a:schemeClr val="tx1"/>
              </a:solidFill>
              <a:latin typeface="Microsoft Sans Serif" pitchFamily="34" charset="0"/>
              <a:cs typeface="Microsoft Sans Serif" pitchFamily="34" charset="0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5643563" y="3357563"/>
            <a:ext cx="714375" cy="28575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1200" dirty="0" smtClean="0">
                <a:solidFill>
                  <a:schemeClr val="tx1"/>
                </a:solidFill>
                <a:latin typeface="Microsoft Sans Serif" pitchFamily="34" charset="0"/>
                <a:cs typeface="Microsoft Sans Serif" pitchFamily="34" charset="0"/>
              </a:rPr>
              <a:t>อ่างทอง</a:t>
            </a:r>
            <a:endParaRPr lang="th-TH" sz="1200" dirty="0">
              <a:solidFill>
                <a:schemeClr val="tx1"/>
              </a:solidFill>
              <a:latin typeface="Microsoft Sans Serif" pitchFamily="34" charset="0"/>
              <a:cs typeface="Microsoft Sans Serif" pitchFamily="34" charset="0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4857750" y="4429125"/>
            <a:ext cx="714375" cy="28575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1200" dirty="0" smtClean="0">
                <a:solidFill>
                  <a:schemeClr val="bg1"/>
                </a:solidFill>
                <a:latin typeface="Microsoft Sans Serif" pitchFamily="34" charset="0"/>
                <a:cs typeface="Microsoft Sans Serif" pitchFamily="34" charset="0"/>
              </a:rPr>
              <a:t>อินท์บุรี</a:t>
            </a:r>
            <a:endParaRPr lang="th-TH" sz="1200" dirty="0">
              <a:solidFill>
                <a:schemeClr val="bg1"/>
              </a:solidFill>
              <a:latin typeface="Microsoft Sans Serif" pitchFamily="34" charset="0"/>
              <a:cs typeface="Microsoft Sans Serif" pitchFamily="34" charset="0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5143500" y="3857625"/>
            <a:ext cx="714375" cy="28575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dirty="0" smtClean="0">
                <a:solidFill>
                  <a:schemeClr val="bg1"/>
                </a:solidFill>
                <a:latin typeface="Microsoft Sans Serif" pitchFamily="34" charset="0"/>
                <a:cs typeface="Microsoft Sans Serif" pitchFamily="34" charset="0"/>
              </a:rPr>
              <a:t>บ้านหมี่</a:t>
            </a:r>
            <a:endParaRPr lang="th-TH" dirty="0">
              <a:solidFill>
                <a:schemeClr val="bg1"/>
              </a:solidFill>
              <a:latin typeface="Microsoft Sans Serif" pitchFamily="34" charset="0"/>
              <a:cs typeface="Microsoft Sans Serif" pitchFamily="34" charset="0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5143500" y="3000375"/>
            <a:ext cx="714375" cy="28575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dirty="0" smtClean="0">
                <a:solidFill>
                  <a:schemeClr val="bg1"/>
                </a:solidFill>
                <a:latin typeface="Microsoft Sans Serif" pitchFamily="34" charset="0"/>
                <a:cs typeface="Microsoft Sans Serif" pitchFamily="34" charset="0"/>
              </a:rPr>
              <a:t>ประจวบ</a:t>
            </a:r>
            <a:endParaRPr lang="th-TH" dirty="0">
              <a:solidFill>
                <a:schemeClr val="bg1"/>
              </a:solidFill>
              <a:latin typeface="Microsoft Sans Serif" pitchFamily="34" charset="0"/>
              <a:cs typeface="Microsoft Sans Serif" pitchFamily="34" charset="0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5643563" y="3857625"/>
            <a:ext cx="785812" cy="28575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dirty="0" smtClean="0">
                <a:solidFill>
                  <a:schemeClr val="bg1"/>
                </a:solidFill>
                <a:latin typeface="Microsoft Sans Serif" pitchFamily="34" charset="0"/>
                <a:cs typeface="Microsoft Sans Serif" pitchFamily="34" charset="0"/>
              </a:rPr>
              <a:t>นครนายก</a:t>
            </a:r>
            <a:endParaRPr lang="th-TH" dirty="0">
              <a:solidFill>
                <a:schemeClr val="bg1"/>
              </a:solidFill>
              <a:latin typeface="Microsoft Sans Serif" pitchFamily="34" charset="0"/>
              <a:cs typeface="Microsoft Sans Serif" pitchFamily="34" charset="0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1285875" y="3929063"/>
            <a:ext cx="857250" cy="35718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1200" dirty="0" smtClean="0">
                <a:solidFill>
                  <a:schemeClr val="bg1"/>
                </a:solidFill>
                <a:latin typeface="Microsoft Sans Serif" pitchFamily="34" charset="0"/>
                <a:cs typeface="Microsoft Sans Serif" pitchFamily="34" charset="0"/>
              </a:rPr>
              <a:t>สระแก้ว</a:t>
            </a:r>
            <a:endParaRPr lang="th-TH" sz="1200" dirty="0">
              <a:solidFill>
                <a:schemeClr val="bg1"/>
              </a:solidFill>
              <a:latin typeface="Microsoft Sans Serif" pitchFamily="34" charset="0"/>
              <a:cs typeface="Microsoft Sans Serif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8" grpId="0"/>
      <p:bldP spid="29" grpId="0"/>
      <p:bldP spid="30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 txBox="1">
            <a:spLocks noGrp="1"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204B93BD-1C5D-4232-8113-EC4C9D726FB8}" type="slidenum">
              <a:rPr lang="th-TH" sz="1200">
                <a:solidFill>
                  <a:schemeClr val="tx1">
                    <a:tint val="75000"/>
                  </a:schemeClr>
                </a:solidFill>
                <a:latin typeface="Microsoft Sans Serif" pitchFamily="34" charset="0"/>
                <a:cs typeface="Microsoft Sans Serif" pitchFamily="34" charset="0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58</a:t>
            </a:fld>
            <a:endParaRPr lang="th-TH" sz="1200">
              <a:solidFill>
                <a:schemeClr val="tx1">
                  <a:tint val="75000"/>
                </a:schemeClr>
              </a:solidFill>
              <a:latin typeface="Microsoft Sans Serif" pitchFamily="34" charset="0"/>
              <a:cs typeface="Microsoft Sans Serif" pitchFamily="34" charset="0"/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0" y="428625"/>
          <a:ext cx="9144000" cy="5764213"/>
        </p:xfrm>
        <a:graphic>
          <a:graphicData uri="http://schemas.openxmlformats.org/drawingml/2006/table">
            <a:tbl>
              <a:tblPr/>
              <a:tblGrid>
                <a:gridCol w="323683"/>
                <a:gridCol w="5891391"/>
                <a:gridCol w="785818"/>
                <a:gridCol w="642942"/>
                <a:gridCol w="857256"/>
                <a:gridCol w="642911"/>
              </a:tblGrid>
              <a:tr h="381133">
                <a:tc>
                  <a:txBody>
                    <a:bodyPr/>
                    <a:lstStyle/>
                    <a:p>
                      <a:pPr algn="l" fontAlgn="b"/>
                      <a:endParaRPr lang="th-TH" sz="1050" b="0" i="0" u="none" strike="noStrike" dirty="0">
                        <a:solidFill>
                          <a:srgbClr val="000000"/>
                        </a:solidFill>
                        <a:latin typeface="Angsana New"/>
                      </a:endParaRPr>
                    </a:p>
                  </a:txBody>
                  <a:tcPr marL="4198" marR="4198" marT="419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th-TH" sz="1050" b="0" i="0" u="none" strike="noStrike" dirty="0">
                        <a:solidFill>
                          <a:srgbClr val="000000"/>
                        </a:solidFill>
                        <a:latin typeface="Angsana New"/>
                      </a:endParaRPr>
                    </a:p>
                  </a:txBody>
                  <a:tcPr marL="4198" marR="4198" marT="4198" marB="0" anchor="b">
                    <a:lnL>
                      <a:noFill/>
                    </a:lnL>
                    <a:lnR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latin typeface="TH SarabunPSK"/>
                        </a:rPr>
                        <a:t>admission</a:t>
                      </a:r>
                    </a:p>
                  </a:txBody>
                  <a:tcPr marL="4198" marR="4198" marT="4198" marB="0" anchor="b">
                    <a:lnL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latin typeface="TH SarabunPSK"/>
                        </a:rPr>
                        <a:t>% total admission</a:t>
                      </a:r>
                    </a:p>
                  </a:txBody>
                  <a:tcPr marL="4198" marR="4198" marT="4198" marB="0" anchor="b">
                    <a:lnL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latin typeface="TH SarabunPSK"/>
                        </a:rPr>
                        <a:t>sum </a:t>
                      </a:r>
                      <a:r>
                        <a:rPr lang="en-US" sz="1400" b="1" i="0" u="none" strike="noStrike" dirty="0" err="1">
                          <a:solidFill>
                            <a:srgbClr val="000000"/>
                          </a:solidFill>
                          <a:latin typeface="TH SarabunPSK"/>
                        </a:rPr>
                        <a:t>adj</a:t>
                      </a:r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latin typeface="TH SarabunPSK"/>
                        </a:rPr>
                        <a:t> </a:t>
                      </a:r>
                      <a:r>
                        <a:rPr lang="en-US" sz="1400" b="1" i="0" u="none" strike="noStrike" dirty="0" err="1">
                          <a:solidFill>
                            <a:srgbClr val="000000"/>
                          </a:solidFill>
                          <a:latin typeface="TH SarabunPSK"/>
                        </a:rPr>
                        <a:t>rw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latin typeface="TH SarabunPSK"/>
                      </a:endParaRPr>
                    </a:p>
                  </a:txBody>
                  <a:tcPr marL="4198" marR="4198" marT="4198" marB="0" anchor="b">
                    <a:lnL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latin typeface="TH SarabunPSK"/>
                        </a:rPr>
                        <a:t>% Total sum </a:t>
                      </a:r>
                      <a:r>
                        <a:rPr lang="en-US" sz="1400" b="1" i="0" u="none" strike="noStrike" dirty="0" err="1">
                          <a:solidFill>
                            <a:srgbClr val="000000"/>
                          </a:solidFill>
                          <a:latin typeface="TH SarabunPSK"/>
                        </a:rPr>
                        <a:t>adj</a:t>
                      </a:r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latin typeface="TH SarabunPSK"/>
                        </a:rPr>
                        <a:t> </a:t>
                      </a:r>
                      <a:r>
                        <a:rPr lang="en-US" sz="1400" b="1" i="0" u="none" strike="noStrike" dirty="0" err="1">
                          <a:solidFill>
                            <a:srgbClr val="000000"/>
                          </a:solidFill>
                          <a:latin typeface="TH SarabunPSK"/>
                        </a:rPr>
                        <a:t>rw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latin typeface="TH SarabunPSK"/>
                      </a:endParaRPr>
                    </a:p>
                  </a:txBody>
                  <a:tcPr marL="4198" marR="4198" marT="4198" marB="0" anchor="b">
                    <a:lnL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</a:tr>
              <a:tr h="355759"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1050" b="0" i="0" u="none" strike="noStrike">
                          <a:solidFill>
                            <a:srgbClr val="000000"/>
                          </a:solidFill>
                          <a:latin typeface="TH SarabunPSK"/>
                        </a:rPr>
                        <a:t>1</a:t>
                      </a:r>
                    </a:p>
                  </a:txBody>
                  <a:tcPr marL="4198" marR="4198" marT="4198" marB="0" anchor="ctr">
                    <a:lnL w="127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TH SarabunPSK"/>
                        </a:rPr>
                        <a:t>Diarrhoea and gastroenteritis of presumed infectious origin</a:t>
                      </a:r>
                    </a:p>
                  </a:txBody>
                  <a:tcPr marL="4198" marR="4198" marT="4198" marB="0" anchor="b">
                    <a:lnL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latin typeface="TH SarabunPSK"/>
                        </a:rPr>
                        <a:t>295,431</a:t>
                      </a:r>
                    </a:p>
                  </a:txBody>
                  <a:tcPr marL="4198" marR="4198" marT="4198" marB="0" anchor="b">
                    <a:lnL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latin typeface="TH SarabunPSK"/>
                        </a:rPr>
                        <a:t>5.2</a:t>
                      </a:r>
                    </a:p>
                  </a:txBody>
                  <a:tcPr marL="4198" marR="4198" marT="4198" marB="0" anchor="b">
                    <a:lnL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latin typeface="TH SarabunPSK"/>
                        </a:rPr>
                        <a:t>100,975.3759</a:t>
                      </a:r>
                    </a:p>
                  </a:txBody>
                  <a:tcPr marL="4198" marR="4198" marT="4198" marB="0" anchor="b">
                    <a:lnL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latin typeface="TH SarabunPSK"/>
                        </a:rPr>
                        <a:t>1.7</a:t>
                      </a:r>
                    </a:p>
                  </a:txBody>
                  <a:tcPr marL="4198" marR="4198" marT="4198" marB="0" anchor="b">
                    <a:lnL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</a:tr>
              <a:tr h="255530"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1050" b="0" i="0" u="none" strike="noStrike">
                          <a:solidFill>
                            <a:srgbClr val="000000"/>
                          </a:solidFill>
                          <a:latin typeface="TH SarabunPSK"/>
                        </a:rPr>
                        <a:t>2</a:t>
                      </a:r>
                    </a:p>
                  </a:txBody>
                  <a:tcPr marL="4198" marR="4198" marT="4198" marB="0" anchor="ctr">
                    <a:lnL w="127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TH SarabunPSK"/>
                        </a:rPr>
                        <a:t>Pneumonia</a:t>
                      </a:r>
                    </a:p>
                  </a:txBody>
                  <a:tcPr marL="4198" marR="4198" marT="4198" marB="0" anchor="b">
                    <a:lnL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latin typeface="TH SarabunPSK"/>
                        </a:rPr>
                        <a:t>225,244</a:t>
                      </a:r>
                    </a:p>
                  </a:txBody>
                  <a:tcPr marL="4198" marR="4198" marT="4198" marB="0" anchor="b">
                    <a:lnL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latin typeface="TH SarabunPSK"/>
                        </a:rPr>
                        <a:t>4.0</a:t>
                      </a:r>
                    </a:p>
                  </a:txBody>
                  <a:tcPr marL="4198" marR="4198" marT="4198" marB="0" anchor="b">
                    <a:lnL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latin typeface="TH SarabunPSK"/>
                        </a:rPr>
                        <a:t>318,116.6133</a:t>
                      </a:r>
                    </a:p>
                  </a:txBody>
                  <a:tcPr marL="4198" marR="4198" marT="4198" marB="0" anchor="b">
                    <a:lnL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latin typeface="TH SarabunPSK"/>
                        </a:rPr>
                        <a:t>5.2</a:t>
                      </a:r>
                    </a:p>
                  </a:txBody>
                  <a:tcPr marL="4198" marR="4198" marT="4198" marB="0" anchor="b">
                    <a:lnL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</a:tr>
              <a:tr h="255530"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1050" b="0" i="0" u="none" strike="noStrike">
                          <a:solidFill>
                            <a:srgbClr val="000000"/>
                          </a:solidFill>
                          <a:latin typeface="TH SarabunPSK"/>
                        </a:rPr>
                        <a:t>3</a:t>
                      </a:r>
                    </a:p>
                  </a:txBody>
                  <a:tcPr marL="4198" marR="4198" marT="4198" marB="0" anchor="ctr">
                    <a:lnL w="127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latin typeface="TH SarabunPSK"/>
                        </a:rPr>
                        <a:t>Single spontaneous delivery</a:t>
                      </a:r>
                    </a:p>
                  </a:txBody>
                  <a:tcPr marL="4198" marR="4198" marT="4198" marB="0" anchor="b">
                    <a:lnL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latin typeface="TH SarabunPSK"/>
                        </a:rPr>
                        <a:t>219,190</a:t>
                      </a:r>
                    </a:p>
                  </a:txBody>
                  <a:tcPr marL="4198" marR="4198" marT="4198" marB="0" anchor="b">
                    <a:lnL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latin typeface="TH SarabunPSK"/>
                        </a:rPr>
                        <a:t>3.9</a:t>
                      </a:r>
                    </a:p>
                  </a:txBody>
                  <a:tcPr marL="4198" marR="4198" marT="4198" marB="0" anchor="b">
                    <a:lnL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latin typeface="TH SarabunPSK"/>
                        </a:rPr>
                        <a:t>88,221.2404</a:t>
                      </a:r>
                    </a:p>
                  </a:txBody>
                  <a:tcPr marL="4198" marR="4198" marT="4198" marB="0" anchor="b">
                    <a:lnL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latin typeface="TH SarabunPSK"/>
                        </a:rPr>
                        <a:t>1.5</a:t>
                      </a:r>
                    </a:p>
                  </a:txBody>
                  <a:tcPr marL="4198" marR="4198" marT="4198" marB="0" anchor="b">
                    <a:lnL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</a:tr>
              <a:tr h="297560"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1050" b="0" i="0" u="none" strike="noStrike">
                          <a:solidFill>
                            <a:srgbClr val="000000"/>
                          </a:solidFill>
                          <a:latin typeface="TH SarabunPSK"/>
                        </a:rPr>
                        <a:t>4</a:t>
                      </a:r>
                    </a:p>
                  </a:txBody>
                  <a:tcPr marL="4198" marR="4198" marT="4198" marB="0" anchor="ctr">
                    <a:lnL w="127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TH SarabunPSK"/>
                        </a:rPr>
                        <a:t>Other symptoms, signs and abnormal clinical and laboratory findings, not elsewhere classified</a:t>
                      </a:r>
                    </a:p>
                  </a:txBody>
                  <a:tcPr marL="4198" marR="4198" marT="4198" marB="0" anchor="b">
                    <a:lnL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latin typeface="TH SarabunPSK"/>
                        </a:rPr>
                        <a:t>178,930</a:t>
                      </a:r>
                    </a:p>
                  </a:txBody>
                  <a:tcPr marL="4198" marR="4198" marT="4198" marB="0" anchor="b">
                    <a:lnL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latin typeface="TH SarabunPSK"/>
                        </a:rPr>
                        <a:t>3.2</a:t>
                      </a:r>
                    </a:p>
                  </a:txBody>
                  <a:tcPr marL="4198" marR="4198" marT="4198" marB="0" anchor="b">
                    <a:lnL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latin typeface="TH SarabunPSK"/>
                        </a:rPr>
                        <a:t>93,538.9951</a:t>
                      </a:r>
                    </a:p>
                  </a:txBody>
                  <a:tcPr marL="4198" marR="4198" marT="4198" marB="0" anchor="b">
                    <a:lnL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latin typeface="TH SarabunPSK"/>
                        </a:rPr>
                        <a:t>1.5</a:t>
                      </a:r>
                    </a:p>
                  </a:txBody>
                  <a:tcPr marL="4198" marR="4198" marT="4198" marB="0" anchor="b">
                    <a:lnL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</a:tr>
              <a:tr h="294383"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1050" b="0" i="0" u="none" strike="noStrike">
                          <a:solidFill>
                            <a:srgbClr val="000000"/>
                          </a:solidFill>
                          <a:latin typeface="TH SarabunPSK"/>
                        </a:rPr>
                        <a:t>5</a:t>
                      </a:r>
                    </a:p>
                  </a:txBody>
                  <a:tcPr marL="4198" marR="4198" marT="4198" marB="0" anchor="ctr">
                    <a:lnL w="127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TH SarabunPSK"/>
                        </a:rPr>
                        <a:t>Other arthropod-borne viral fevers and viral haemorrhagic fevers</a:t>
                      </a:r>
                    </a:p>
                  </a:txBody>
                  <a:tcPr marL="4198" marR="4198" marT="4198" marB="0" anchor="b">
                    <a:lnL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latin typeface="TH SarabunPSK"/>
                        </a:rPr>
                        <a:t>154,245</a:t>
                      </a:r>
                    </a:p>
                  </a:txBody>
                  <a:tcPr marL="4198" marR="4198" marT="4198" marB="0" anchor="b">
                    <a:lnL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latin typeface="TH SarabunPSK"/>
                        </a:rPr>
                        <a:t>2.7</a:t>
                      </a:r>
                    </a:p>
                  </a:txBody>
                  <a:tcPr marL="4198" marR="4198" marT="4198" marB="0" anchor="b">
                    <a:lnL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latin typeface="TH SarabunPSK"/>
                        </a:rPr>
                        <a:t>64,863.4691</a:t>
                      </a:r>
                    </a:p>
                  </a:txBody>
                  <a:tcPr marL="4198" marR="4198" marT="4198" marB="0" anchor="b">
                    <a:lnL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latin typeface="TH SarabunPSK"/>
                        </a:rPr>
                        <a:t>1.1</a:t>
                      </a:r>
                    </a:p>
                  </a:txBody>
                  <a:tcPr marL="4198" marR="4198" marT="4198" marB="0" anchor="b">
                    <a:lnL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</a:tr>
              <a:tr h="255530"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1050" b="0" i="0" u="none" strike="noStrike">
                          <a:solidFill>
                            <a:srgbClr val="000000"/>
                          </a:solidFill>
                          <a:latin typeface="TH SarabunPSK"/>
                        </a:rPr>
                        <a:t>6</a:t>
                      </a:r>
                    </a:p>
                  </a:txBody>
                  <a:tcPr marL="4198" marR="4198" marT="4198" marB="0" anchor="ctr">
                    <a:lnL w="127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TH SarabunPSK"/>
                        </a:rPr>
                        <a:t>Other conditions originating in the perinatal period</a:t>
                      </a:r>
                    </a:p>
                  </a:txBody>
                  <a:tcPr marL="4198" marR="4198" marT="4198" marB="0" anchor="b">
                    <a:lnL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latin typeface="TH SarabunPSK"/>
                        </a:rPr>
                        <a:t>133,671</a:t>
                      </a:r>
                    </a:p>
                  </a:txBody>
                  <a:tcPr marL="4198" marR="4198" marT="4198" marB="0" anchor="b">
                    <a:lnL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latin typeface="TH SarabunPSK"/>
                        </a:rPr>
                        <a:t>2.4</a:t>
                      </a:r>
                    </a:p>
                  </a:txBody>
                  <a:tcPr marL="4198" marR="4198" marT="4198" marB="0" anchor="b">
                    <a:lnL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latin typeface="TH SarabunPSK"/>
                        </a:rPr>
                        <a:t>65,811.1373</a:t>
                      </a:r>
                    </a:p>
                  </a:txBody>
                  <a:tcPr marL="4198" marR="4198" marT="4198" marB="0" anchor="b">
                    <a:lnL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latin typeface="TH SarabunPSK"/>
                        </a:rPr>
                        <a:t>1.1</a:t>
                      </a:r>
                    </a:p>
                  </a:txBody>
                  <a:tcPr marL="4198" marR="4198" marT="4198" marB="0" anchor="b">
                    <a:lnL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</a:tr>
              <a:tr h="255530"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1050" b="0" i="0" u="none" strike="noStrike">
                          <a:solidFill>
                            <a:srgbClr val="000000"/>
                          </a:solidFill>
                          <a:latin typeface="TH SarabunPSK"/>
                        </a:rPr>
                        <a:t>7</a:t>
                      </a:r>
                    </a:p>
                  </a:txBody>
                  <a:tcPr marL="4198" marR="4198" marT="4198" marB="0" anchor="ctr">
                    <a:lnL w="127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TH SarabunPSK"/>
                        </a:rPr>
                        <a:t>Acute bronchitis and acute bronchiolitis </a:t>
                      </a:r>
                    </a:p>
                  </a:txBody>
                  <a:tcPr marL="4198" marR="4198" marT="4198" marB="0" anchor="b">
                    <a:lnL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latin typeface="TH SarabunPSK"/>
                        </a:rPr>
                        <a:t>132,251</a:t>
                      </a:r>
                    </a:p>
                  </a:txBody>
                  <a:tcPr marL="4198" marR="4198" marT="4198" marB="0" anchor="b">
                    <a:lnL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latin typeface="TH SarabunPSK"/>
                        </a:rPr>
                        <a:t>2.3</a:t>
                      </a:r>
                    </a:p>
                  </a:txBody>
                  <a:tcPr marL="4198" marR="4198" marT="4198" marB="0" anchor="b">
                    <a:lnL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latin typeface="TH SarabunPSK"/>
                        </a:rPr>
                        <a:t>57,994.5103</a:t>
                      </a:r>
                    </a:p>
                  </a:txBody>
                  <a:tcPr marL="4198" marR="4198" marT="4198" marB="0" anchor="b">
                    <a:lnL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latin typeface="TH SarabunPSK"/>
                        </a:rPr>
                        <a:t>1.0</a:t>
                      </a:r>
                    </a:p>
                  </a:txBody>
                  <a:tcPr marL="4198" marR="4198" marT="4198" marB="0" anchor="b">
                    <a:lnL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</a:tr>
              <a:tr h="255530"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1050" b="0" i="0" u="none" strike="noStrike">
                          <a:solidFill>
                            <a:srgbClr val="000000"/>
                          </a:solidFill>
                          <a:latin typeface="TH SarabunPSK"/>
                        </a:rPr>
                        <a:t>8</a:t>
                      </a:r>
                    </a:p>
                  </a:txBody>
                  <a:tcPr marL="4198" marR="4198" marT="4198" marB="0" anchor="ctr">
                    <a:lnL w="127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TH SarabunPSK"/>
                        </a:rPr>
                        <a:t>Other complications of pregnancy and delivery</a:t>
                      </a:r>
                    </a:p>
                  </a:txBody>
                  <a:tcPr marL="4198" marR="4198" marT="4198" marB="0" anchor="b">
                    <a:lnL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latin typeface="TH SarabunPSK"/>
                        </a:rPr>
                        <a:t>121,711</a:t>
                      </a:r>
                    </a:p>
                  </a:txBody>
                  <a:tcPr marL="4198" marR="4198" marT="4198" marB="0" anchor="b">
                    <a:lnL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latin typeface="TH SarabunPSK"/>
                        </a:rPr>
                        <a:t>2.2</a:t>
                      </a:r>
                    </a:p>
                  </a:txBody>
                  <a:tcPr marL="4198" marR="4198" marT="4198" marB="0" anchor="b">
                    <a:lnL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latin typeface="TH SarabunPSK"/>
                        </a:rPr>
                        <a:t>62,406.1140</a:t>
                      </a:r>
                    </a:p>
                  </a:txBody>
                  <a:tcPr marL="4198" marR="4198" marT="4198" marB="0" anchor="b">
                    <a:lnL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latin typeface="TH SarabunPSK"/>
                        </a:rPr>
                        <a:t>1.0</a:t>
                      </a:r>
                    </a:p>
                  </a:txBody>
                  <a:tcPr marL="4198" marR="4198" marT="4198" marB="0" anchor="b">
                    <a:lnL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</a:tr>
              <a:tr h="275971"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1050" b="0" i="0" u="none" strike="noStrike">
                          <a:solidFill>
                            <a:srgbClr val="000000"/>
                          </a:solidFill>
                          <a:latin typeface="TH SarabunPSK"/>
                        </a:rPr>
                        <a:t>9</a:t>
                      </a:r>
                    </a:p>
                  </a:txBody>
                  <a:tcPr marL="4198" marR="4198" marT="4198" marB="0" anchor="ctr">
                    <a:lnL w="127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latin typeface="TH SarabunPSK"/>
                        </a:rPr>
                        <a:t>Bronchitis, emphysema </a:t>
                      </a:r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latin typeface="TH SarabunPSK"/>
                        </a:rPr>
                        <a:t> and  other </a:t>
                      </a:r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latin typeface="TH SarabunPSK"/>
                        </a:rPr>
                        <a:t>chronic obstructive pulmonary diseases</a:t>
                      </a:r>
                    </a:p>
                  </a:txBody>
                  <a:tcPr marL="4198" marR="4198" marT="4198" marB="0" anchor="b">
                    <a:lnL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latin typeface="TH SarabunPSK"/>
                        </a:rPr>
                        <a:t>121,310</a:t>
                      </a:r>
                    </a:p>
                  </a:txBody>
                  <a:tcPr marL="4198" marR="4198" marT="4198" marB="0" anchor="b">
                    <a:lnL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latin typeface="TH SarabunPSK"/>
                        </a:rPr>
                        <a:t>2.1</a:t>
                      </a:r>
                    </a:p>
                  </a:txBody>
                  <a:tcPr marL="4198" marR="4198" marT="4198" marB="0" anchor="b">
                    <a:lnL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latin typeface="TH SarabunPSK"/>
                        </a:rPr>
                        <a:t>132,202.3788</a:t>
                      </a:r>
                    </a:p>
                  </a:txBody>
                  <a:tcPr marL="4198" marR="4198" marT="4198" marB="0" anchor="b">
                    <a:lnL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latin typeface="TH SarabunPSK"/>
                        </a:rPr>
                        <a:t>2.2</a:t>
                      </a:r>
                    </a:p>
                  </a:txBody>
                  <a:tcPr marL="4198" marR="4198" marT="4198" marB="0" anchor="b">
                    <a:lnL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</a:tr>
              <a:tr h="255530"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1050" b="0" i="0" u="none" strike="noStrike">
                          <a:solidFill>
                            <a:srgbClr val="000000"/>
                          </a:solidFill>
                          <a:latin typeface="TH SarabunPSK"/>
                        </a:rPr>
                        <a:t>10</a:t>
                      </a:r>
                    </a:p>
                  </a:txBody>
                  <a:tcPr marL="4198" marR="4198" marT="4198" marB="0" anchor="ctr">
                    <a:lnL w="127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TH SarabunPSK"/>
                        </a:rPr>
                        <a:t>Other injuries of specified, unspecified and multiple body regions</a:t>
                      </a:r>
                    </a:p>
                  </a:txBody>
                  <a:tcPr marL="4198" marR="4198" marT="4198" marB="0" anchor="b">
                    <a:lnL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latin typeface="TH SarabunPSK"/>
                        </a:rPr>
                        <a:t>112,001</a:t>
                      </a:r>
                    </a:p>
                  </a:txBody>
                  <a:tcPr marL="4198" marR="4198" marT="4198" marB="0" anchor="b">
                    <a:lnL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latin typeface="TH SarabunPSK"/>
                        </a:rPr>
                        <a:t>2.0</a:t>
                      </a:r>
                    </a:p>
                  </a:txBody>
                  <a:tcPr marL="4198" marR="4198" marT="4198" marB="0" anchor="b">
                    <a:lnL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latin typeface="TH SarabunPSK"/>
                        </a:rPr>
                        <a:t>90,573.9598</a:t>
                      </a:r>
                    </a:p>
                  </a:txBody>
                  <a:tcPr marL="4198" marR="4198" marT="4198" marB="0" anchor="b">
                    <a:lnL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latin typeface="TH SarabunPSK"/>
                        </a:rPr>
                        <a:t>1.5</a:t>
                      </a:r>
                    </a:p>
                  </a:txBody>
                  <a:tcPr marL="4198" marR="4198" marT="4198" marB="0" anchor="b">
                    <a:lnL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</a:tr>
              <a:tr h="255530"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1050" b="0" i="0" u="none" strike="noStrike">
                          <a:solidFill>
                            <a:srgbClr val="000000"/>
                          </a:solidFill>
                          <a:latin typeface="TH SarabunPSK"/>
                        </a:rPr>
                        <a:t>11</a:t>
                      </a:r>
                    </a:p>
                  </a:txBody>
                  <a:tcPr marL="4198" marR="4198" marT="4198" marB="0" anchor="ctr">
                    <a:lnL w="127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TH SarabunPSK"/>
                        </a:rPr>
                        <a:t>Cataract and other disorders of lens</a:t>
                      </a:r>
                    </a:p>
                  </a:txBody>
                  <a:tcPr marL="4198" marR="4198" marT="4198" marB="0" anchor="b">
                    <a:lnL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latin typeface="TH SarabunPSK"/>
                        </a:rPr>
                        <a:t>107,603</a:t>
                      </a:r>
                    </a:p>
                  </a:txBody>
                  <a:tcPr marL="4198" marR="4198" marT="4198" marB="0" anchor="b">
                    <a:lnL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latin typeface="TH SarabunPSK"/>
                        </a:rPr>
                        <a:t>1.9</a:t>
                      </a:r>
                    </a:p>
                  </a:txBody>
                  <a:tcPr marL="4198" marR="4198" marT="4198" marB="0" anchor="b">
                    <a:lnL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latin typeface="TH SarabunPSK"/>
                        </a:rPr>
                        <a:t>155,934.0366</a:t>
                      </a:r>
                    </a:p>
                  </a:txBody>
                  <a:tcPr marL="4198" marR="4198" marT="4198" marB="0" anchor="b">
                    <a:lnL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latin typeface="TH SarabunPSK"/>
                        </a:rPr>
                        <a:t>2.6</a:t>
                      </a:r>
                    </a:p>
                  </a:txBody>
                  <a:tcPr marL="4198" marR="4198" marT="4198" marB="0" anchor="b">
                    <a:lnL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</a:tr>
              <a:tr h="277282"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1050" b="0" i="0" u="none" strike="noStrike">
                          <a:solidFill>
                            <a:srgbClr val="000000"/>
                          </a:solidFill>
                          <a:latin typeface="TH SarabunPSK"/>
                        </a:rPr>
                        <a:t>12</a:t>
                      </a:r>
                    </a:p>
                  </a:txBody>
                  <a:tcPr marL="4198" marR="4198" marT="4198" marB="0" anchor="ctr">
                    <a:lnL w="127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TH SarabunPSK"/>
                        </a:rPr>
                        <a:t>Other maternal care related to fetus and amniotic cavity and possible delivery problems</a:t>
                      </a:r>
                    </a:p>
                  </a:txBody>
                  <a:tcPr marL="4198" marR="4198" marT="4198" marB="0" anchor="b">
                    <a:lnL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latin typeface="TH SarabunPSK"/>
                        </a:rPr>
                        <a:t>104,351</a:t>
                      </a:r>
                    </a:p>
                  </a:txBody>
                  <a:tcPr marL="4198" marR="4198" marT="4198" marB="0" anchor="b">
                    <a:lnL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latin typeface="TH SarabunPSK"/>
                        </a:rPr>
                        <a:t>1.8</a:t>
                      </a:r>
                    </a:p>
                  </a:txBody>
                  <a:tcPr marL="4198" marR="4198" marT="4198" marB="0" anchor="b">
                    <a:lnL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latin typeface="TH SarabunPSK"/>
                        </a:rPr>
                        <a:t>89,765.7686</a:t>
                      </a:r>
                    </a:p>
                  </a:txBody>
                  <a:tcPr marL="4198" marR="4198" marT="4198" marB="0" anchor="b">
                    <a:lnL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latin typeface="TH SarabunPSK"/>
                        </a:rPr>
                        <a:t>1.5</a:t>
                      </a:r>
                    </a:p>
                  </a:txBody>
                  <a:tcPr marL="4198" marR="4198" marT="4198" marB="0" anchor="b">
                    <a:lnL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</a:tr>
              <a:tr h="255530"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1050" b="0" i="0" u="none" strike="noStrike">
                          <a:solidFill>
                            <a:srgbClr val="000000"/>
                          </a:solidFill>
                          <a:latin typeface="TH SarabunPSK"/>
                        </a:rPr>
                        <a:t>13</a:t>
                      </a:r>
                    </a:p>
                  </a:txBody>
                  <a:tcPr marL="4198" marR="4198" marT="4198" marB="0" anchor="ctr">
                    <a:lnL w="127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TH SarabunPSK"/>
                        </a:rPr>
                        <a:t>Diseases of appendix</a:t>
                      </a:r>
                    </a:p>
                  </a:txBody>
                  <a:tcPr marL="4198" marR="4198" marT="4198" marB="0" anchor="b">
                    <a:lnL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latin typeface="TH SarabunPSK"/>
                        </a:rPr>
                        <a:t>91,385</a:t>
                      </a:r>
                    </a:p>
                  </a:txBody>
                  <a:tcPr marL="4198" marR="4198" marT="4198" marB="0" anchor="b">
                    <a:lnL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latin typeface="TH SarabunPSK"/>
                        </a:rPr>
                        <a:t>1.6</a:t>
                      </a:r>
                    </a:p>
                  </a:txBody>
                  <a:tcPr marL="4198" marR="4198" marT="4198" marB="0" anchor="b">
                    <a:lnL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latin typeface="TH SarabunPSK"/>
                        </a:rPr>
                        <a:t>136,241.4083</a:t>
                      </a:r>
                    </a:p>
                  </a:txBody>
                  <a:tcPr marL="4198" marR="4198" marT="4198" marB="0" anchor="b">
                    <a:lnL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latin typeface="TH SarabunPSK"/>
                        </a:rPr>
                        <a:t>2.2</a:t>
                      </a:r>
                    </a:p>
                  </a:txBody>
                  <a:tcPr marL="4198" marR="4198" marT="4198" marB="0" anchor="b">
                    <a:lnL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</a:tr>
              <a:tr h="255530"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1050" b="0" i="0" u="none" strike="noStrike">
                          <a:solidFill>
                            <a:srgbClr val="000000"/>
                          </a:solidFill>
                          <a:latin typeface="TH SarabunPSK"/>
                        </a:rPr>
                        <a:t>14</a:t>
                      </a:r>
                    </a:p>
                  </a:txBody>
                  <a:tcPr marL="4198" marR="4198" marT="4198" marB="0" anchor="ctr">
                    <a:lnL w="127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TH SarabunPSK"/>
                        </a:rPr>
                        <a:t>Diabetes mellitus</a:t>
                      </a:r>
                    </a:p>
                  </a:txBody>
                  <a:tcPr marL="4198" marR="4198" marT="4198" marB="0" anchor="b">
                    <a:lnL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latin typeface="TH SarabunPSK"/>
                        </a:rPr>
                        <a:t>85,118</a:t>
                      </a:r>
                    </a:p>
                  </a:txBody>
                  <a:tcPr marL="4198" marR="4198" marT="4198" marB="0" anchor="b">
                    <a:lnL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latin typeface="TH SarabunPSK"/>
                        </a:rPr>
                        <a:t>1.5</a:t>
                      </a:r>
                    </a:p>
                  </a:txBody>
                  <a:tcPr marL="4198" marR="4198" marT="4198" marB="0" anchor="b">
                    <a:lnL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latin typeface="TH SarabunPSK"/>
                        </a:rPr>
                        <a:t>83,007.6682</a:t>
                      </a:r>
                    </a:p>
                  </a:txBody>
                  <a:tcPr marL="4198" marR="4198" marT="4198" marB="0" anchor="b">
                    <a:lnL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latin typeface="TH SarabunPSK"/>
                        </a:rPr>
                        <a:t>1.4</a:t>
                      </a:r>
                    </a:p>
                  </a:txBody>
                  <a:tcPr marL="4198" marR="4198" marT="4198" marB="0" anchor="b">
                    <a:lnL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</a:tr>
              <a:tr h="255530"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1050" b="0" i="0" u="none" strike="noStrike">
                          <a:solidFill>
                            <a:srgbClr val="000000"/>
                          </a:solidFill>
                          <a:latin typeface="TH SarabunPSK"/>
                        </a:rPr>
                        <a:t>15</a:t>
                      </a:r>
                    </a:p>
                  </a:txBody>
                  <a:tcPr marL="4198" marR="4198" marT="4198" marB="0" anchor="ctr">
                    <a:lnL w="127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latin typeface="TH SarabunPSK"/>
                        </a:rPr>
                        <a:t>Other </a:t>
                      </a:r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latin typeface="TH SarabunPSK"/>
                        </a:rPr>
                        <a:t> </a:t>
                      </a:r>
                      <a:r>
                        <a:rPr lang="en-US" sz="1600" b="0" i="0" u="none" strike="noStrike" dirty="0" err="1" smtClean="0">
                          <a:solidFill>
                            <a:srgbClr val="000000"/>
                          </a:solidFill>
                          <a:latin typeface="TH SarabunPSK"/>
                        </a:rPr>
                        <a:t>anaemias</a:t>
                      </a:r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latin typeface="TH SarabunPSK"/>
                        </a:rPr>
                        <a:t> 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latin typeface="TH SarabunPSK"/>
                      </a:endParaRPr>
                    </a:p>
                  </a:txBody>
                  <a:tcPr marL="4198" marR="4198" marT="4198" marB="0" anchor="b">
                    <a:lnL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latin typeface="TH SarabunPSK"/>
                        </a:rPr>
                        <a:t>83,805</a:t>
                      </a:r>
                    </a:p>
                  </a:txBody>
                  <a:tcPr marL="4198" marR="4198" marT="4198" marB="0" anchor="b">
                    <a:lnL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latin typeface="TH SarabunPSK"/>
                        </a:rPr>
                        <a:t>1.5</a:t>
                      </a:r>
                    </a:p>
                  </a:txBody>
                  <a:tcPr marL="4198" marR="4198" marT="4198" marB="0" anchor="b">
                    <a:lnL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latin typeface="TH SarabunPSK"/>
                        </a:rPr>
                        <a:t>35,475.7607</a:t>
                      </a:r>
                    </a:p>
                  </a:txBody>
                  <a:tcPr marL="4198" marR="4198" marT="4198" marB="0" anchor="b">
                    <a:lnL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latin typeface="TH SarabunPSK"/>
                        </a:rPr>
                        <a:t>0.6</a:t>
                      </a:r>
                    </a:p>
                  </a:txBody>
                  <a:tcPr marL="4198" marR="4198" marT="4198" marB="0" anchor="b">
                    <a:lnL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</a:tr>
              <a:tr h="255530"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1050" b="0" i="0" u="none" strike="noStrike">
                          <a:solidFill>
                            <a:srgbClr val="000000"/>
                          </a:solidFill>
                          <a:latin typeface="TH SarabunPSK"/>
                        </a:rPr>
                        <a:t>16</a:t>
                      </a:r>
                    </a:p>
                  </a:txBody>
                  <a:tcPr marL="4198" marR="4198" marT="4198" marB="0" anchor="ctr">
                    <a:lnL w="127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latin typeface="TH SarabunPSK"/>
                        </a:rPr>
                        <a:t>Fractures of other limb bones</a:t>
                      </a:r>
                    </a:p>
                  </a:txBody>
                  <a:tcPr marL="4198" marR="4198" marT="4198" marB="0" anchor="b">
                    <a:lnL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latin typeface="TH SarabunPSK"/>
                        </a:rPr>
                        <a:t>82,729</a:t>
                      </a:r>
                    </a:p>
                  </a:txBody>
                  <a:tcPr marL="4198" marR="4198" marT="4198" marB="0" anchor="b">
                    <a:lnL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latin typeface="TH SarabunPSK"/>
                        </a:rPr>
                        <a:t>1.5</a:t>
                      </a:r>
                    </a:p>
                  </a:txBody>
                  <a:tcPr marL="4198" marR="4198" marT="4198" marB="0" anchor="b">
                    <a:lnL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latin typeface="TH SarabunPSK"/>
                        </a:rPr>
                        <a:t>118,338.0897</a:t>
                      </a:r>
                    </a:p>
                  </a:txBody>
                  <a:tcPr marL="4198" marR="4198" marT="4198" marB="0" anchor="b">
                    <a:lnL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latin typeface="TH SarabunPSK"/>
                        </a:rPr>
                        <a:t>1.9</a:t>
                      </a:r>
                    </a:p>
                  </a:txBody>
                  <a:tcPr marL="4198" marR="4198" marT="4198" marB="0" anchor="b">
                    <a:lnL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</a:tr>
              <a:tr h="255530"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1050" b="0" i="0" u="none" strike="noStrike">
                          <a:solidFill>
                            <a:srgbClr val="000000"/>
                          </a:solidFill>
                          <a:latin typeface="TH SarabunPSK"/>
                        </a:rPr>
                        <a:t>17</a:t>
                      </a:r>
                    </a:p>
                  </a:txBody>
                  <a:tcPr marL="4198" marR="4198" marT="4198" marB="0" anchor="ctr">
                    <a:lnL w="127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TH SarabunPSK"/>
                        </a:rPr>
                        <a:t>Infections of the skin and subcutaneous tissue</a:t>
                      </a:r>
                    </a:p>
                  </a:txBody>
                  <a:tcPr marL="4198" marR="4198" marT="4198" marB="0" anchor="b">
                    <a:lnL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latin typeface="TH SarabunPSK"/>
                        </a:rPr>
                        <a:t>82,049</a:t>
                      </a:r>
                    </a:p>
                  </a:txBody>
                  <a:tcPr marL="4198" marR="4198" marT="4198" marB="0" anchor="b">
                    <a:lnL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latin typeface="TH SarabunPSK"/>
                        </a:rPr>
                        <a:t>1.5</a:t>
                      </a:r>
                    </a:p>
                  </a:txBody>
                  <a:tcPr marL="4198" marR="4198" marT="4198" marB="0" anchor="b">
                    <a:lnL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latin typeface="TH SarabunPSK"/>
                        </a:rPr>
                        <a:t>79,151.4840</a:t>
                      </a:r>
                    </a:p>
                  </a:txBody>
                  <a:tcPr marL="4198" marR="4198" marT="4198" marB="0" anchor="b">
                    <a:lnL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latin typeface="TH SarabunPSK"/>
                        </a:rPr>
                        <a:t>1.3</a:t>
                      </a:r>
                    </a:p>
                  </a:txBody>
                  <a:tcPr marL="4198" marR="4198" marT="4198" marB="0" anchor="b">
                    <a:lnL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</a:tr>
              <a:tr h="255530"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1050" b="0" i="0" u="none" strike="noStrike">
                          <a:solidFill>
                            <a:srgbClr val="000000"/>
                          </a:solidFill>
                          <a:latin typeface="TH SarabunPSK"/>
                        </a:rPr>
                        <a:t>18</a:t>
                      </a:r>
                    </a:p>
                  </a:txBody>
                  <a:tcPr marL="4198" marR="4198" marT="4198" marB="0" anchor="ctr">
                    <a:lnL w="127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TH SarabunPSK"/>
                        </a:rPr>
                        <a:t>Renal tubulo-interstitial diseases</a:t>
                      </a:r>
                    </a:p>
                  </a:txBody>
                  <a:tcPr marL="4198" marR="4198" marT="4198" marB="0" anchor="b">
                    <a:lnL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latin typeface="TH SarabunPSK"/>
                        </a:rPr>
                        <a:t>70,287</a:t>
                      </a:r>
                    </a:p>
                  </a:txBody>
                  <a:tcPr marL="4198" marR="4198" marT="4198" marB="0" anchor="b">
                    <a:lnL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latin typeface="TH SarabunPSK"/>
                        </a:rPr>
                        <a:t>1.2</a:t>
                      </a:r>
                    </a:p>
                  </a:txBody>
                  <a:tcPr marL="4198" marR="4198" marT="4198" marB="0" anchor="b">
                    <a:lnL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latin typeface="TH SarabunPSK"/>
                        </a:rPr>
                        <a:t>65,357.0541</a:t>
                      </a:r>
                    </a:p>
                  </a:txBody>
                  <a:tcPr marL="4198" marR="4198" marT="4198" marB="0" anchor="b">
                    <a:lnL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latin typeface="TH SarabunPSK"/>
                        </a:rPr>
                        <a:t>1.1</a:t>
                      </a:r>
                    </a:p>
                  </a:txBody>
                  <a:tcPr marL="4198" marR="4198" marT="4198" marB="0" anchor="b">
                    <a:lnL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</a:tr>
              <a:tr h="255530"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1050" b="0" i="0" u="none" strike="noStrike">
                          <a:solidFill>
                            <a:srgbClr val="000000"/>
                          </a:solidFill>
                          <a:latin typeface="TH SarabunPSK"/>
                        </a:rPr>
                        <a:t>19</a:t>
                      </a:r>
                    </a:p>
                  </a:txBody>
                  <a:tcPr marL="4198" marR="4198" marT="4198" marB="0" anchor="ctr">
                    <a:lnL w="127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TH SarabunPSK"/>
                        </a:rPr>
                        <a:t>Acute pharyngitis and acute tonsillitis</a:t>
                      </a:r>
                    </a:p>
                  </a:txBody>
                  <a:tcPr marL="4198" marR="4198" marT="4198" marB="0" anchor="b">
                    <a:lnL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latin typeface="TH SarabunPSK"/>
                        </a:rPr>
                        <a:t>69,772</a:t>
                      </a:r>
                    </a:p>
                  </a:txBody>
                  <a:tcPr marL="4198" marR="4198" marT="4198" marB="0" anchor="b">
                    <a:lnL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latin typeface="TH SarabunPSK"/>
                        </a:rPr>
                        <a:t>1.2</a:t>
                      </a:r>
                    </a:p>
                  </a:txBody>
                  <a:tcPr marL="4198" marR="4198" marT="4198" marB="0" anchor="b">
                    <a:lnL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latin typeface="TH SarabunPSK"/>
                        </a:rPr>
                        <a:t>20,441.0374</a:t>
                      </a:r>
                    </a:p>
                  </a:txBody>
                  <a:tcPr marL="4198" marR="4198" marT="4198" marB="0" anchor="b">
                    <a:lnL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latin typeface="TH SarabunPSK"/>
                        </a:rPr>
                        <a:t>0.3</a:t>
                      </a:r>
                    </a:p>
                  </a:txBody>
                  <a:tcPr marL="4198" marR="4198" marT="4198" marB="0" anchor="b">
                    <a:lnL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</a:tr>
              <a:tr h="255530"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1050" b="0" i="0" u="none" strike="noStrike">
                          <a:solidFill>
                            <a:srgbClr val="000000"/>
                          </a:solidFill>
                          <a:latin typeface="TH SarabunPSK"/>
                        </a:rPr>
                        <a:t>20</a:t>
                      </a:r>
                    </a:p>
                  </a:txBody>
                  <a:tcPr marL="4198" marR="4198" marT="4198" marB="0" anchor="ctr">
                    <a:lnL w="127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TH SarabunPSK"/>
                        </a:rPr>
                        <a:t>Other diseases of oesophagus, stomach and duodenum</a:t>
                      </a:r>
                    </a:p>
                  </a:txBody>
                  <a:tcPr marL="4198" marR="4198" marT="4198" marB="0" anchor="b">
                    <a:lnL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latin typeface="TH SarabunPSK"/>
                        </a:rPr>
                        <a:t>68,819</a:t>
                      </a:r>
                    </a:p>
                  </a:txBody>
                  <a:tcPr marL="4198" marR="4198" marT="4198" marB="0" anchor="b">
                    <a:lnL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latin typeface="TH SarabunPSK"/>
                        </a:rPr>
                        <a:t>1.2</a:t>
                      </a:r>
                    </a:p>
                  </a:txBody>
                  <a:tcPr marL="4198" marR="4198" marT="4198" marB="0" anchor="b">
                    <a:lnL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latin typeface="TH SarabunPSK"/>
                        </a:rPr>
                        <a:t>25,819.8058</a:t>
                      </a:r>
                    </a:p>
                  </a:txBody>
                  <a:tcPr marL="4198" marR="4198" marT="4198" marB="0" anchor="b">
                    <a:lnL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latin typeface="TH SarabunPSK"/>
                        </a:rPr>
                        <a:t>0.4</a:t>
                      </a:r>
                    </a:p>
                  </a:txBody>
                  <a:tcPr marL="4198" marR="4198" marT="4198" marB="0" anchor="b">
                    <a:lnL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</a:tr>
            </a:tbl>
          </a:graphicData>
        </a:graphic>
      </p:graphicFrame>
      <p:sp>
        <p:nvSpPr>
          <p:cNvPr id="7065760" name="Rectangle 6"/>
          <p:cNvSpPr>
            <a:spLocks noChangeArrowheads="1"/>
          </p:cNvSpPr>
          <p:nvPr/>
        </p:nvSpPr>
        <p:spPr bwMode="auto">
          <a:xfrm>
            <a:off x="285750" y="0"/>
            <a:ext cx="607218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solidFill>
                  <a:srgbClr val="000099"/>
                </a:solidFill>
                <a:latin typeface="TH SarabunPSK" pitchFamily="34" charset="-34"/>
                <a:cs typeface="TH SarabunPSK" pitchFamily="34" charset="-34"/>
              </a:rPr>
              <a:t>Top 20  disease ranking  by  number of admission </a:t>
            </a:r>
            <a:r>
              <a:rPr lang="th-TH" sz="2400" b="1">
                <a:solidFill>
                  <a:srgbClr val="000099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en-US" sz="2400" b="1">
                <a:solidFill>
                  <a:srgbClr val="000099"/>
                </a:solidFill>
                <a:latin typeface="TH SarabunPSK" pitchFamily="34" charset="-34"/>
                <a:cs typeface="TH SarabunPSK" pitchFamily="34" charset="-34"/>
              </a:rPr>
              <a:t>in 2010   </a:t>
            </a:r>
          </a:p>
        </p:txBody>
      </p:sp>
      <p:sp>
        <p:nvSpPr>
          <p:cNvPr id="7065761" name="Rectangle 357"/>
          <p:cNvSpPr>
            <a:spLocks noChangeArrowheads="1"/>
          </p:cNvSpPr>
          <p:nvPr/>
        </p:nvSpPr>
        <p:spPr bwMode="auto">
          <a:xfrm>
            <a:off x="3714750" y="6500813"/>
            <a:ext cx="417512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fontAlgn="b"/>
            <a:r>
              <a:rPr lang="en-US" sz="200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Total  admission  = </a:t>
            </a:r>
            <a:r>
              <a:rPr lang="th-TH" sz="200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5,654,195 </a:t>
            </a:r>
          </a:p>
          <a:p>
            <a:pPr algn="ctr"/>
            <a:r>
              <a:rPr lang="en-US" sz="200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 txBox="1">
            <a:spLocks noGrp="1"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4F0BCC79-8E9D-432B-BB4D-0A0D4AEBD4EF}" type="slidenum">
              <a:rPr lang="en-US" sz="1200">
                <a:solidFill>
                  <a:schemeClr val="tx1">
                    <a:tint val="75000"/>
                  </a:schemeClr>
                </a:solidFill>
                <a:latin typeface="Microsoft Sans Serif" pitchFamily="34" charset="0"/>
                <a:cs typeface="Microsoft Sans Serif" pitchFamily="34" charset="0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59</a:t>
            </a:fld>
            <a:endParaRPr lang="th-TH" sz="1200">
              <a:solidFill>
                <a:schemeClr val="tx1">
                  <a:tint val="75000"/>
                </a:schemeClr>
              </a:solidFill>
              <a:latin typeface="Microsoft Sans Serif" pitchFamily="34" charset="0"/>
              <a:cs typeface="Microsoft Sans Serif" pitchFamily="34" charset="0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609600" y="533400"/>
          <a:ext cx="8229600" cy="5715000"/>
        </p:xfrm>
        <a:graphic>
          <a:graphicData uri="http://schemas.openxmlformats.org/drawingml/2006/table">
            <a:tbl>
              <a:tblPr/>
              <a:tblGrid>
                <a:gridCol w="446596"/>
                <a:gridCol w="461002"/>
                <a:gridCol w="5261900"/>
                <a:gridCol w="1368598"/>
                <a:gridCol w="691503"/>
              </a:tblGrid>
              <a:tr h="272143"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ลำดับ</a:t>
                      </a:r>
                    </a:p>
                  </a:txBody>
                  <a:tcPr marL="8007" marR="8007" marT="80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DRG</a:t>
                      </a:r>
                    </a:p>
                  </a:txBody>
                  <a:tcPr marL="8007" marR="8007" marT="80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DRGNAME</a:t>
                      </a:r>
                    </a:p>
                  </a:txBody>
                  <a:tcPr marL="8007" marR="8007" marT="80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 Paid </a:t>
                      </a:r>
                    </a:p>
                  </a:txBody>
                  <a:tcPr marL="8007" marR="8007" marT="80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ร้อยละ</a:t>
                      </a:r>
                    </a:p>
                  </a:txBody>
                  <a:tcPr marL="8007" marR="8007" marT="80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72143"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1</a:t>
                      </a:r>
                    </a:p>
                  </a:txBody>
                  <a:tcPr marL="8007" marR="8007" marT="80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00104</a:t>
                      </a:r>
                    </a:p>
                  </a:txBody>
                  <a:tcPr marL="8007" marR="8007" marT="80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Trach for oth condition w mech vent 96+ hr, w catas CC</a:t>
                      </a:r>
                    </a:p>
                  </a:txBody>
                  <a:tcPr marL="8007" marR="8007" marT="80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         816,635,722.31 </a:t>
                      </a:r>
                    </a:p>
                  </a:txBody>
                  <a:tcPr marL="8007" marR="8007" marT="80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          4.01 </a:t>
                      </a:r>
                    </a:p>
                  </a:txBody>
                  <a:tcPr marL="8007" marR="8007" marT="80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2143"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2</a:t>
                      </a:r>
                    </a:p>
                  </a:txBody>
                  <a:tcPr marL="8007" marR="8007" marT="80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04034</a:t>
                      </a:r>
                    </a:p>
                  </a:txBody>
                  <a:tcPr marL="8007" marR="8007" marT="80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Ventilator support, w </a:t>
                      </a:r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catas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 CC</a:t>
                      </a:r>
                    </a:p>
                  </a:txBody>
                  <a:tcPr marL="8007" marR="8007" marT="80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         506,514,600.37 </a:t>
                      </a:r>
                    </a:p>
                  </a:txBody>
                  <a:tcPr marL="8007" marR="8007" marT="80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          2.49 </a:t>
                      </a:r>
                    </a:p>
                  </a:txBody>
                  <a:tcPr marL="8007" marR="8007" marT="80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2143"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3</a:t>
                      </a:r>
                    </a:p>
                  </a:txBody>
                  <a:tcPr marL="8007" marR="8007" marT="80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14010</a:t>
                      </a:r>
                    </a:p>
                  </a:txBody>
                  <a:tcPr marL="8007" marR="8007" marT="80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Caesarean delivery </a:t>
                      </a:r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wo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 complicating </a:t>
                      </a:r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Dx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TH SarabunPSK" pitchFamily="34" charset="-34"/>
                        <a:ea typeface="Tahoma" pitchFamily="34" charset="0"/>
                        <a:cs typeface="TH SarabunPSK" pitchFamily="34" charset="-34"/>
                      </a:endParaRPr>
                    </a:p>
                  </a:txBody>
                  <a:tcPr marL="8007" marR="8007" marT="80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         375,952,122.62 </a:t>
                      </a:r>
                    </a:p>
                  </a:txBody>
                  <a:tcPr marL="8007" marR="8007" marT="80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          1.85 </a:t>
                      </a:r>
                    </a:p>
                  </a:txBody>
                  <a:tcPr marL="8007" marR="8007" marT="80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2143"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4</a:t>
                      </a:r>
                    </a:p>
                  </a:txBody>
                  <a:tcPr marL="8007" marR="8007" marT="80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02060</a:t>
                      </a:r>
                    </a:p>
                  </a:txBody>
                  <a:tcPr marL="8007" marR="8007" marT="80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Major lens procedures, no CC</a:t>
                      </a:r>
                    </a:p>
                  </a:txBody>
                  <a:tcPr marL="8007" marR="8007" marT="80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         316,489,617.42 </a:t>
                      </a:r>
                    </a:p>
                  </a:txBody>
                  <a:tcPr marL="8007" marR="8007" marT="80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          1.56 </a:t>
                      </a:r>
                    </a:p>
                  </a:txBody>
                  <a:tcPr marL="8007" marR="8007" marT="80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2143"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5</a:t>
                      </a:r>
                    </a:p>
                  </a:txBody>
                  <a:tcPr marL="8007" marR="8007" marT="80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04520</a:t>
                      </a:r>
                    </a:p>
                  </a:txBody>
                  <a:tcPr marL="8007" marR="8007" marT="80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Respiratory infection/inflammation, no CC</a:t>
                      </a:r>
                    </a:p>
                  </a:txBody>
                  <a:tcPr marL="8007" marR="8007" marT="80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         295,017,863.98 </a:t>
                      </a:r>
                    </a:p>
                  </a:txBody>
                  <a:tcPr marL="8007" marR="8007" marT="80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          1.45 </a:t>
                      </a:r>
                    </a:p>
                  </a:txBody>
                  <a:tcPr marL="8007" marR="8007" marT="80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2143"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6</a:t>
                      </a:r>
                    </a:p>
                  </a:txBody>
                  <a:tcPr marL="8007" marR="8007" marT="80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14500</a:t>
                      </a:r>
                    </a:p>
                  </a:txBody>
                  <a:tcPr marL="8007" marR="8007" marT="80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Vaginal delivery </a:t>
                      </a:r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wo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 complicating </a:t>
                      </a:r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Dx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TH SarabunPSK" pitchFamily="34" charset="-34"/>
                        <a:ea typeface="Tahoma" pitchFamily="34" charset="0"/>
                        <a:cs typeface="TH SarabunPSK" pitchFamily="34" charset="-34"/>
                      </a:endParaRPr>
                    </a:p>
                  </a:txBody>
                  <a:tcPr marL="8007" marR="8007" marT="80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         294,291,803.61 </a:t>
                      </a:r>
                    </a:p>
                  </a:txBody>
                  <a:tcPr marL="8007" marR="8007" marT="80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          1.45 </a:t>
                      </a:r>
                    </a:p>
                  </a:txBody>
                  <a:tcPr marL="8007" marR="8007" marT="80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2143"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7</a:t>
                      </a:r>
                    </a:p>
                  </a:txBody>
                  <a:tcPr marL="8007" marR="8007" marT="80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06070</a:t>
                      </a:r>
                    </a:p>
                  </a:txBody>
                  <a:tcPr marL="8007" marR="8007" marT="80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Appendectomy, no CC</a:t>
                      </a:r>
                    </a:p>
                  </a:txBody>
                  <a:tcPr marL="8007" marR="8007" marT="80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         271,313,342.86 </a:t>
                      </a:r>
                    </a:p>
                  </a:txBody>
                  <a:tcPr marL="8007" marR="8007" marT="80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          1.33 </a:t>
                      </a:r>
                    </a:p>
                  </a:txBody>
                  <a:tcPr marL="8007" marR="8007" marT="80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2143"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8</a:t>
                      </a:r>
                    </a:p>
                  </a:txBody>
                  <a:tcPr marL="8007" marR="8007" marT="80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04523</a:t>
                      </a:r>
                    </a:p>
                  </a:txBody>
                  <a:tcPr marL="8007" marR="8007" marT="80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Respiratory infection/inflammation, w severe CC</a:t>
                      </a:r>
                    </a:p>
                  </a:txBody>
                  <a:tcPr marL="8007" marR="8007" marT="80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         235,158,620.49 </a:t>
                      </a:r>
                    </a:p>
                  </a:txBody>
                  <a:tcPr marL="8007" marR="8007" marT="80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          1.16 </a:t>
                      </a:r>
                    </a:p>
                  </a:txBody>
                  <a:tcPr marL="8007" marR="8007" marT="80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2143"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9</a:t>
                      </a:r>
                    </a:p>
                  </a:txBody>
                  <a:tcPr marL="8007" marR="8007" marT="80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15540</a:t>
                      </a:r>
                    </a:p>
                  </a:txBody>
                  <a:tcPr marL="8007" marR="8007" marT="80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0" i="0" u="none" strike="noStrike">
                          <a:solidFill>
                            <a:srgbClr val="000000"/>
                          </a:solidFill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Newb adm wt &gt;2499 gm wo CC</a:t>
                      </a:r>
                    </a:p>
                  </a:txBody>
                  <a:tcPr marL="8007" marR="8007" marT="80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         229,627,545.31 </a:t>
                      </a:r>
                    </a:p>
                  </a:txBody>
                  <a:tcPr marL="8007" marR="8007" marT="80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          1.13 </a:t>
                      </a:r>
                    </a:p>
                  </a:txBody>
                  <a:tcPr marL="8007" marR="8007" marT="80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2143"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10</a:t>
                      </a:r>
                    </a:p>
                  </a:txBody>
                  <a:tcPr marL="8007" marR="8007" marT="80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04524</a:t>
                      </a:r>
                    </a:p>
                  </a:txBody>
                  <a:tcPr marL="8007" marR="8007" marT="80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Respiratory infection/inflammation, w </a:t>
                      </a:r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catas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 CC</a:t>
                      </a:r>
                    </a:p>
                  </a:txBody>
                  <a:tcPr marL="8007" marR="8007" marT="80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         221,953,832.43 </a:t>
                      </a:r>
                    </a:p>
                  </a:txBody>
                  <a:tcPr marL="8007" marR="8007" marT="80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          1.09 </a:t>
                      </a:r>
                    </a:p>
                  </a:txBody>
                  <a:tcPr marL="8007" marR="8007" marT="80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2143"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11</a:t>
                      </a:r>
                    </a:p>
                  </a:txBody>
                  <a:tcPr marL="8007" marR="8007" marT="80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15541</a:t>
                      </a:r>
                    </a:p>
                  </a:txBody>
                  <a:tcPr marL="8007" marR="8007" marT="80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Newb adm wt &gt;2499 gm w other CC</a:t>
                      </a:r>
                    </a:p>
                  </a:txBody>
                  <a:tcPr marL="8007" marR="8007" marT="80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         215,993,245.01 </a:t>
                      </a:r>
                    </a:p>
                  </a:txBody>
                  <a:tcPr marL="8007" marR="8007" marT="80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          1.06 </a:t>
                      </a:r>
                    </a:p>
                  </a:txBody>
                  <a:tcPr marL="8007" marR="8007" marT="80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2143"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12</a:t>
                      </a:r>
                    </a:p>
                  </a:txBody>
                  <a:tcPr marL="8007" marR="8007" marT="80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04590</a:t>
                      </a:r>
                    </a:p>
                  </a:txBody>
                  <a:tcPr marL="8007" marR="8007" marT="80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Bronchitis and Asthma, no CC</a:t>
                      </a:r>
                    </a:p>
                  </a:txBody>
                  <a:tcPr marL="8007" marR="8007" marT="80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         172,834,419.81 </a:t>
                      </a:r>
                    </a:p>
                  </a:txBody>
                  <a:tcPr marL="8007" marR="8007" marT="80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          0.85 </a:t>
                      </a:r>
                    </a:p>
                  </a:txBody>
                  <a:tcPr marL="8007" marR="8007" marT="80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2143"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13</a:t>
                      </a:r>
                    </a:p>
                  </a:txBody>
                  <a:tcPr marL="8007" marR="8007" marT="80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04550</a:t>
                      </a:r>
                    </a:p>
                  </a:txBody>
                  <a:tcPr marL="8007" marR="8007" marT="80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Chronic obstructive pulmonary disease, no CC</a:t>
                      </a:r>
                    </a:p>
                  </a:txBody>
                  <a:tcPr marL="8007" marR="8007" marT="80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         168,504,669.21 </a:t>
                      </a:r>
                    </a:p>
                  </a:txBody>
                  <a:tcPr marL="8007" marR="8007" marT="80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          0.83 </a:t>
                      </a:r>
                    </a:p>
                  </a:txBody>
                  <a:tcPr marL="8007" marR="8007" marT="80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2143"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14</a:t>
                      </a:r>
                    </a:p>
                  </a:txBody>
                  <a:tcPr marL="8007" marR="8007" marT="80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04522</a:t>
                      </a:r>
                    </a:p>
                  </a:txBody>
                  <a:tcPr marL="8007" marR="8007" marT="80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Respiratory infection/inflammation, w mod CC</a:t>
                      </a:r>
                    </a:p>
                  </a:txBody>
                  <a:tcPr marL="8007" marR="8007" marT="80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         152,156,764.77 </a:t>
                      </a:r>
                    </a:p>
                  </a:txBody>
                  <a:tcPr marL="8007" marR="8007" marT="80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          0.75 </a:t>
                      </a:r>
                    </a:p>
                  </a:txBody>
                  <a:tcPr marL="8007" marR="8007" marT="80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2143"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15</a:t>
                      </a:r>
                    </a:p>
                  </a:txBody>
                  <a:tcPr marL="8007" marR="8007" marT="80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05554</a:t>
                      </a:r>
                    </a:p>
                  </a:txBody>
                  <a:tcPr marL="8007" marR="8007" marT="80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Heart failure and shock, w catas CC</a:t>
                      </a:r>
                    </a:p>
                  </a:txBody>
                  <a:tcPr marL="8007" marR="8007" marT="80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         138,468,023.65 </a:t>
                      </a:r>
                    </a:p>
                  </a:txBody>
                  <a:tcPr marL="8007" marR="8007" marT="80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          0.68 </a:t>
                      </a:r>
                    </a:p>
                  </a:txBody>
                  <a:tcPr marL="8007" marR="8007" marT="80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2143"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16</a:t>
                      </a:r>
                    </a:p>
                  </a:txBody>
                  <a:tcPr marL="8007" marR="8007" marT="80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11503</a:t>
                      </a:r>
                    </a:p>
                  </a:txBody>
                  <a:tcPr marL="8007" marR="8007" marT="80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Chronic renal failure, age &gt; 17, w severe CC</a:t>
                      </a:r>
                    </a:p>
                  </a:txBody>
                  <a:tcPr marL="8007" marR="8007" marT="80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         134,258,648.89 </a:t>
                      </a:r>
                    </a:p>
                  </a:txBody>
                  <a:tcPr marL="8007" marR="8007" marT="80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          0.66 </a:t>
                      </a:r>
                    </a:p>
                  </a:txBody>
                  <a:tcPr marL="8007" marR="8007" marT="80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2143"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17</a:t>
                      </a:r>
                    </a:p>
                  </a:txBody>
                  <a:tcPr marL="8007" marR="8007" marT="80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06034</a:t>
                      </a:r>
                    </a:p>
                  </a:txBody>
                  <a:tcPr marL="8007" marR="8007" marT="80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Major small &amp; large bowel procedure, w </a:t>
                      </a:r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catas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 CC</a:t>
                      </a:r>
                    </a:p>
                  </a:txBody>
                  <a:tcPr marL="8007" marR="8007" marT="80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         134,047,596.02 </a:t>
                      </a:r>
                    </a:p>
                  </a:txBody>
                  <a:tcPr marL="8007" marR="8007" marT="80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          0.66 </a:t>
                      </a:r>
                    </a:p>
                  </a:txBody>
                  <a:tcPr marL="8007" marR="8007" marT="80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2143"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18</a:t>
                      </a:r>
                    </a:p>
                  </a:txBody>
                  <a:tcPr marL="8007" marR="8007" marT="80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04033</a:t>
                      </a:r>
                    </a:p>
                  </a:txBody>
                  <a:tcPr marL="8007" marR="8007" marT="80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Ventilator support, w severe CC</a:t>
                      </a:r>
                    </a:p>
                  </a:txBody>
                  <a:tcPr marL="8007" marR="8007" marT="80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         128,613,572.56 </a:t>
                      </a:r>
                    </a:p>
                  </a:txBody>
                  <a:tcPr marL="8007" marR="8007" marT="80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          0.63 </a:t>
                      </a:r>
                    </a:p>
                  </a:txBody>
                  <a:tcPr marL="8007" marR="8007" marT="80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2143"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19</a:t>
                      </a:r>
                    </a:p>
                  </a:txBody>
                  <a:tcPr marL="8007" marR="8007" marT="80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01024</a:t>
                      </a:r>
                    </a:p>
                  </a:txBody>
                  <a:tcPr marL="8007" marR="8007" marT="80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Craniotomy  except for trauma, w catas CC</a:t>
                      </a:r>
                    </a:p>
                  </a:txBody>
                  <a:tcPr marL="8007" marR="8007" marT="80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         126,401,378.37 </a:t>
                      </a:r>
                    </a:p>
                  </a:txBody>
                  <a:tcPr marL="8007" marR="8007" marT="80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          0.62 </a:t>
                      </a:r>
                    </a:p>
                  </a:txBody>
                  <a:tcPr marL="8007" marR="8007" marT="80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2143"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20</a:t>
                      </a:r>
                    </a:p>
                  </a:txBody>
                  <a:tcPr marL="8007" marR="8007" marT="80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01553</a:t>
                      </a:r>
                    </a:p>
                  </a:txBody>
                  <a:tcPr marL="8007" marR="8007" marT="80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Specific </a:t>
                      </a:r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cerebrovascular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 disorders </a:t>
                      </a:r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exc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 TIA, w severe CC</a:t>
                      </a:r>
                    </a:p>
                  </a:txBody>
                  <a:tcPr marL="8007" marR="8007" marT="80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         119,469,722.47 </a:t>
                      </a:r>
                    </a:p>
                  </a:txBody>
                  <a:tcPr marL="8007" marR="8007" marT="80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          0.59 </a:t>
                      </a:r>
                    </a:p>
                  </a:txBody>
                  <a:tcPr marL="8007" marR="8007" marT="80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7066761" name="Rectangle 4"/>
          <p:cNvSpPr>
            <a:spLocks noChangeArrowheads="1"/>
          </p:cNvSpPr>
          <p:nvPr/>
        </p:nvSpPr>
        <p:spPr bwMode="auto">
          <a:xfrm>
            <a:off x="285750" y="0"/>
            <a:ext cx="607218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solidFill>
                  <a:srgbClr val="000099"/>
                </a:solidFill>
                <a:latin typeface="TH SarabunPSK" pitchFamily="34" charset="-34"/>
                <a:cs typeface="TH SarabunPSK" pitchFamily="34" charset="-34"/>
              </a:rPr>
              <a:t>Top 20  disease ranking  by  reimbursement in 2010   </a:t>
            </a:r>
          </a:p>
        </p:txBody>
      </p:sp>
      <p:sp>
        <p:nvSpPr>
          <p:cNvPr id="7066762" name="TextBox 5"/>
          <p:cNvSpPr txBox="1">
            <a:spLocks noChangeArrowheads="1"/>
          </p:cNvSpPr>
          <p:nvPr/>
        </p:nvSpPr>
        <p:spPr bwMode="auto">
          <a:xfrm>
            <a:off x="304800" y="6553200"/>
            <a:ext cx="2570163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From: Bureau of claims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930066" y="720850"/>
            <a:ext cx="7213834" cy="707886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th-TH" sz="4000" b="1" dirty="0">
                <a:ln w="11430">
                  <a:solidFill>
                    <a:srgbClr val="FF0000"/>
                  </a:solidFill>
                </a:ln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H Niramit AS" pitchFamily="2" charset="-34"/>
                <a:ea typeface="Tahoma" pitchFamily="34" charset="0"/>
                <a:cs typeface="TH Niramit AS" pitchFamily="2" charset="-34"/>
              </a:rPr>
              <a:t>หลักฐานประกอบการตรวจสอบเวชระเบียน </a:t>
            </a:r>
          </a:p>
        </p:txBody>
      </p:sp>
      <p:sp>
        <p:nvSpPr>
          <p:cNvPr id="292865" name="Rectangle 1"/>
          <p:cNvSpPr>
            <a:spLocks noChangeArrowheads="1"/>
          </p:cNvSpPr>
          <p:nvPr/>
        </p:nvSpPr>
        <p:spPr bwMode="auto">
          <a:xfrm>
            <a:off x="0" y="1357298"/>
            <a:ext cx="9144000" cy="5466112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>
            <a:spAutoFit/>
          </a:bodyPr>
          <a:lstStyle/>
          <a:p>
            <a:pPr marL="609600" indent="-252413">
              <a:spcBef>
                <a:spcPct val="20000"/>
              </a:spcBef>
              <a:defRPr/>
            </a:pPr>
            <a:r>
              <a:rPr lang="en-US" sz="3600" b="1" dirty="0">
                <a:latin typeface="TH SarabunPSK" pitchFamily="34" charset="-34"/>
                <a:cs typeface="TH SarabunPSK" pitchFamily="34" charset="-34"/>
              </a:rPr>
              <a:t>OPD card</a:t>
            </a:r>
            <a:r>
              <a:rPr lang="th-TH" sz="3600" b="1" dirty="0">
                <a:latin typeface="TH SarabunPSK" pitchFamily="34" charset="-34"/>
                <a:cs typeface="TH SarabunPSK" pitchFamily="34" charset="-34"/>
              </a:rPr>
              <a:t>  </a:t>
            </a:r>
            <a:r>
              <a:rPr lang="en-US" sz="3600" b="1" dirty="0">
                <a:latin typeface="TH SarabunPSK" pitchFamily="34" charset="-34"/>
                <a:cs typeface="TH SarabunPSK" pitchFamily="34" charset="-34"/>
              </a:rPr>
              <a:t>&amp; IPD card</a:t>
            </a:r>
            <a:r>
              <a:rPr lang="th-TH" sz="3600" b="1" dirty="0">
                <a:latin typeface="TH SarabunPSK" pitchFamily="34" charset="-34"/>
                <a:cs typeface="TH SarabunPSK" pitchFamily="34" charset="-34"/>
              </a:rPr>
              <a:t> </a:t>
            </a:r>
            <a:endParaRPr lang="en-US" sz="3600" b="1" dirty="0">
              <a:latin typeface="TH SarabunPSK" pitchFamily="34" charset="-34"/>
              <a:cs typeface="TH SarabunPSK" pitchFamily="34" charset="-34"/>
            </a:endParaRPr>
          </a:p>
          <a:p>
            <a:pPr marL="609600" indent="-252413">
              <a:spcBef>
                <a:spcPct val="20000"/>
              </a:spcBef>
              <a:defRPr/>
            </a:pPr>
            <a:r>
              <a:rPr lang="en-US" sz="3600" b="1" dirty="0">
                <a:latin typeface="TH SarabunPSK" pitchFamily="34" charset="-34"/>
                <a:ea typeface="Times New Roman" pitchFamily="18" charset="0"/>
                <a:cs typeface="TH SarabunPSK" pitchFamily="34" charset="-34"/>
              </a:rPr>
              <a:t>1</a:t>
            </a:r>
            <a:r>
              <a:rPr lang="en-US" sz="3600" b="1" dirty="0">
                <a:solidFill>
                  <a:schemeClr val="bg1"/>
                </a:solidFill>
                <a:latin typeface="TH SarabunPSK" pitchFamily="34" charset="-34"/>
                <a:ea typeface="Times New Roman" pitchFamily="18" charset="0"/>
                <a:cs typeface="TH SarabunPSK" pitchFamily="34" charset="-34"/>
              </a:rPr>
              <a:t>. </a:t>
            </a:r>
            <a:r>
              <a:rPr lang="en-US" sz="3600" b="1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Discharge summary : </a:t>
            </a:r>
            <a:r>
              <a:rPr lang="en-US" sz="3600" b="1" dirty="0" err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Dx</a:t>
            </a:r>
            <a:r>
              <a:rPr lang="en-US" sz="3600" b="1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, OP</a:t>
            </a:r>
            <a:endParaRPr lang="en-US" sz="3600" b="1" dirty="0">
              <a:ln w="11430">
                <a:solidFill>
                  <a:srgbClr val="FF0000"/>
                </a:solidFill>
              </a:ln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  <a:p>
            <a:pPr marL="609600" indent="-252413">
              <a:spcBef>
                <a:spcPct val="20000"/>
              </a:spcBef>
              <a:defRPr/>
            </a:pPr>
            <a:r>
              <a:rPr lang="en-US" sz="3600" b="1" dirty="0">
                <a:latin typeface="TH SarabunPSK" pitchFamily="34" charset="-34"/>
                <a:cs typeface="TH SarabunPSK" pitchFamily="34" charset="-34"/>
              </a:rPr>
              <a:t>2. Admission note </a:t>
            </a:r>
            <a:r>
              <a:rPr lang="th-TH" sz="3600" b="1" dirty="0">
                <a:latin typeface="TH SarabunPSK" pitchFamily="34" charset="-34"/>
                <a:cs typeface="TH SarabunPSK" pitchFamily="34" charset="-34"/>
              </a:rPr>
              <a:t>(แบบบันทึกประวัติการตรวจร่างกายโดยแพทย์)</a:t>
            </a:r>
          </a:p>
          <a:p>
            <a:pPr marL="609600" indent="-252413">
              <a:spcBef>
                <a:spcPct val="20000"/>
              </a:spcBef>
              <a:defRPr/>
            </a:pPr>
            <a:r>
              <a:rPr lang="en-US" sz="3600" b="1" dirty="0">
                <a:latin typeface="TH SarabunPSK" pitchFamily="34" charset="-34"/>
                <a:cs typeface="TH SarabunPSK" pitchFamily="34" charset="-34"/>
              </a:rPr>
              <a:t>3. Progress Note </a:t>
            </a:r>
            <a:r>
              <a:rPr lang="th-TH" sz="3600" b="1" dirty="0">
                <a:latin typeface="TH SarabunPSK" pitchFamily="34" charset="-34"/>
                <a:cs typeface="TH SarabunPSK" pitchFamily="34" charset="-34"/>
              </a:rPr>
              <a:t>ของแพทย์</a:t>
            </a:r>
          </a:p>
          <a:p>
            <a:pPr marL="609600" indent="-252413">
              <a:spcBef>
                <a:spcPct val="20000"/>
              </a:spcBef>
              <a:defRPr/>
            </a:pPr>
            <a:r>
              <a:rPr lang="en-US" sz="3600" b="1" dirty="0">
                <a:latin typeface="TH SarabunPSK" pitchFamily="34" charset="-34"/>
                <a:cs typeface="TH SarabunPSK" pitchFamily="34" charset="-34"/>
              </a:rPr>
              <a:t>4. Doctor ’s order</a:t>
            </a:r>
            <a:endParaRPr lang="th-TH" sz="3600" b="1" dirty="0">
              <a:latin typeface="TH SarabunPSK" pitchFamily="34" charset="-34"/>
              <a:cs typeface="TH SarabunPSK" pitchFamily="34" charset="-34"/>
            </a:endParaRPr>
          </a:p>
          <a:p>
            <a:pPr marL="609600" indent="-252413">
              <a:spcBef>
                <a:spcPct val="20000"/>
              </a:spcBef>
              <a:defRPr/>
            </a:pPr>
            <a:r>
              <a:rPr lang="en-US" sz="3600" b="1" dirty="0">
                <a:latin typeface="TH SarabunPSK" pitchFamily="34" charset="-34"/>
                <a:cs typeface="TH SarabunPSK" pitchFamily="34" charset="-34"/>
              </a:rPr>
              <a:t>5. </a:t>
            </a:r>
            <a:r>
              <a:rPr lang="th-TH" sz="3600" b="1" dirty="0">
                <a:latin typeface="TH SarabunPSK" pitchFamily="34" charset="-34"/>
                <a:cs typeface="TH SarabunPSK" pitchFamily="34" charset="-34"/>
              </a:rPr>
              <a:t>ผู้ป่วยที่มีการทำผ่าตัดใหญ่ต้องมี</a:t>
            </a:r>
            <a:r>
              <a:rPr lang="en-US" sz="3600" b="1" dirty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en-US" sz="3600" b="1" dirty="0">
                <a:solidFill>
                  <a:srgbClr val="FFC000"/>
                </a:solidFill>
                <a:latin typeface="TH SarabunPSK" pitchFamily="34" charset="-34"/>
                <a:cs typeface="TH SarabunPSK" pitchFamily="34" charset="-34"/>
              </a:rPr>
              <a:t>Operative ’s note</a:t>
            </a:r>
          </a:p>
          <a:p>
            <a:pPr marL="609600" indent="-252413">
              <a:lnSpc>
                <a:spcPct val="90000"/>
              </a:lnSpc>
              <a:defRPr/>
            </a:pPr>
            <a:r>
              <a:rPr lang="en-US" sz="3600" b="1" dirty="0">
                <a:latin typeface="TH SarabunPSK" pitchFamily="34" charset="-34"/>
                <a:cs typeface="TH SarabunPSK" pitchFamily="34" charset="-34"/>
              </a:rPr>
              <a:t>6. Anesthetic’s note</a:t>
            </a:r>
          </a:p>
          <a:p>
            <a:pPr marL="609600" indent="-252413">
              <a:lnSpc>
                <a:spcPct val="90000"/>
              </a:lnSpc>
              <a:defRPr/>
            </a:pPr>
            <a:r>
              <a:rPr lang="en-US" sz="3600" b="1" dirty="0">
                <a:latin typeface="TH SarabunPSK" pitchFamily="34" charset="-34"/>
                <a:cs typeface="TH SarabunPSK" pitchFamily="34" charset="-34"/>
              </a:rPr>
              <a:t>7. </a:t>
            </a:r>
            <a:r>
              <a:rPr lang="th-TH" sz="3600" b="1" dirty="0">
                <a:latin typeface="TH SarabunPSK" pitchFamily="34" charset="-34"/>
                <a:cs typeface="TH SarabunPSK" pitchFamily="34" charset="-34"/>
              </a:rPr>
              <a:t>แบบบันทึก </a:t>
            </a:r>
            <a:r>
              <a:rPr lang="en-US" sz="3600" b="1" dirty="0" err="1">
                <a:latin typeface="TH SarabunPSK" pitchFamily="34" charset="-34"/>
                <a:cs typeface="TH SarabunPSK" pitchFamily="34" charset="-34"/>
              </a:rPr>
              <a:t>Vital’s</a:t>
            </a:r>
            <a:r>
              <a:rPr lang="en-US" sz="3600" b="1" dirty="0">
                <a:latin typeface="TH SarabunPSK" pitchFamily="34" charset="-34"/>
                <a:cs typeface="TH SarabunPSK" pitchFamily="34" charset="-34"/>
              </a:rPr>
              <a:t> sign</a:t>
            </a:r>
            <a:endParaRPr lang="th-TH" sz="3600" b="1" dirty="0">
              <a:latin typeface="TH SarabunPSK" pitchFamily="34" charset="-34"/>
              <a:cs typeface="TH SarabunPSK" pitchFamily="34" charset="-34"/>
            </a:endParaRPr>
          </a:p>
          <a:p>
            <a:pPr marL="609600" indent="-252413">
              <a:lnSpc>
                <a:spcPct val="90000"/>
              </a:lnSpc>
              <a:defRPr/>
            </a:pPr>
            <a:r>
              <a:rPr lang="en-US" sz="3600" b="1" dirty="0">
                <a:latin typeface="TH SarabunPSK" pitchFamily="34" charset="-34"/>
                <a:cs typeface="TH SarabunPSK" pitchFamily="34" charset="-34"/>
              </a:rPr>
              <a:t>8. Nurse’s Note</a:t>
            </a:r>
            <a:r>
              <a:rPr lang="th-TH" sz="3600" b="1" dirty="0">
                <a:latin typeface="TH SarabunPSK" pitchFamily="34" charset="-34"/>
                <a:cs typeface="TH SarabunPSK" pitchFamily="34" charset="-34"/>
              </a:rPr>
              <a:t>และแบบประเมินสมรรถนะทางการพยาบาล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7650" name="Title 1"/>
          <p:cNvSpPr>
            <a:spLocks noGrp="1"/>
          </p:cNvSpPr>
          <p:nvPr>
            <p:ph type="title" idx="4294967295"/>
          </p:nvPr>
        </p:nvSpPr>
        <p:spPr>
          <a:xfrm>
            <a:off x="428625" y="928688"/>
            <a:ext cx="8229600" cy="642937"/>
          </a:xfrm>
        </p:spPr>
        <p:txBody>
          <a:bodyPr/>
          <a:lstStyle/>
          <a:p>
            <a:pPr eaLnBrk="1" hangingPunct="1"/>
            <a:r>
              <a:rPr lang="en-US" sz="1800" smtClean="0">
                <a:solidFill>
                  <a:srgbClr val="FF3399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en-US" sz="1800" smtClean="0">
                <a:solidFill>
                  <a:srgbClr val="FF3399"/>
                </a:solidFill>
                <a:latin typeface="Tahoma" pitchFamily="34" charset="0"/>
                <a:cs typeface="Tahoma" pitchFamily="34" charset="0"/>
              </a:rPr>
            </a:br>
            <a:endParaRPr lang="en-US" smtClean="0"/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485804" y="2071678"/>
            <a:ext cx="8372476" cy="4357718"/>
          </a:xfr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eaLnBrk="1" hangingPunct="1">
              <a:defRPr/>
            </a:pPr>
            <a:r>
              <a:rPr lang="th-TH" sz="3600" dirty="0" smtClean="0">
                <a:latin typeface="Tahoma" pitchFamily="34" charset="0"/>
                <a:cs typeface="Tahoma" pitchFamily="34" charset="0"/>
              </a:rPr>
              <a:t>บันทึกข้อมูลการให้บริการอย่างมีคุณภาพในเวชระเบียนผู้ป่วย</a:t>
            </a:r>
          </a:p>
          <a:p>
            <a:pPr eaLnBrk="1" hangingPunct="1">
              <a:defRPr/>
            </a:pPr>
            <a:r>
              <a:rPr lang="th-TH" sz="3600" dirty="0" smtClean="0">
                <a:latin typeface="Tahoma" pitchFamily="34" charset="0"/>
                <a:cs typeface="Tahoma" pitchFamily="34" charset="0"/>
              </a:rPr>
              <a:t>การให้รหัสโรคและรหัสหัตถการที่ถูกต้อง</a:t>
            </a:r>
          </a:p>
          <a:p>
            <a:pPr eaLnBrk="1" hangingPunct="1">
              <a:defRPr/>
            </a:pPr>
            <a:r>
              <a:rPr lang="th-TH" sz="3600" dirty="0" smtClean="0">
                <a:latin typeface="Tahoma" pitchFamily="34" charset="0"/>
                <a:cs typeface="Tahoma" pitchFamily="34" charset="0"/>
              </a:rPr>
              <a:t>มีระบบการตรวจสอบคุณภาพข้อมูลก่อนการเบิกจ่าย </a:t>
            </a:r>
          </a:p>
          <a:p>
            <a:pPr eaLnBrk="1" hangingPunct="1">
              <a:defRPr/>
            </a:pPr>
            <a:r>
              <a:rPr lang="th-TH" sz="3600" dirty="0" smtClean="0">
                <a:latin typeface="Tahoma" pitchFamily="34" charset="0"/>
                <a:cs typeface="Tahoma" pitchFamily="34" charset="0"/>
              </a:rPr>
              <a:t>สร้างระบบตรวจสอบคุณภาพเวชระเบียนและข้อมูลของหน่วยบริการ </a:t>
            </a:r>
          </a:p>
        </p:txBody>
      </p:sp>
      <p:sp>
        <p:nvSpPr>
          <p:cNvPr id="4" name="Rectangle 3"/>
          <p:cNvSpPr/>
          <p:nvPr/>
        </p:nvSpPr>
        <p:spPr>
          <a:xfrm>
            <a:off x="428596" y="1087923"/>
            <a:ext cx="8286808" cy="769441"/>
          </a:xfrm>
          <a:prstGeom prst="rect">
            <a:avLst/>
          </a:prstGeom>
          <a:solidFill>
            <a:srgbClr val="FFCCFF"/>
          </a:solidFill>
          <a:ln>
            <a:solidFill>
              <a:srgbClr val="00B0F0"/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th-TH" sz="4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ahoma" pitchFamily="34" charset="0"/>
                <a:ea typeface="Calibri" pitchFamily="34" charset="0"/>
                <a:cs typeface="Tahoma" pitchFamily="34" charset="0"/>
              </a:rPr>
              <a:t>เคลมอย่างไรไม่ให้ถูกเรียกคืน</a:t>
            </a:r>
            <a:endParaRPr lang="en-US" sz="1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357158" y="2285992"/>
            <a:ext cx="8572560" cy="3929090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t"/>
          <a:lstStyle/>
          <a:p>
            <a:pPr eaLnBrk="1" hangingPunct="1">
              <a:defRPr/>
            </a:pPr>
            <a:r>
              <a:rPr lang="th-TH" sz="6000" b="1" dirty="0" smtClean="0">
                <a:ln w="17780" cmpd="sng">
                  <a:solidFill>
                    <a:srgbClr val="FF66CC"/>
                  </a:solidFill>
                  <a:prstDash val="solid"/>
                  <a:miter lim="800000"/>
                </a:ln>
                <a:solidFill>
                  <a:srgbClr val="0000CC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บันทึกข้อมูลการ</a:t>
            </a:r>
            <a:r>
              <a:rPr lang="en-US" sz="6000" b="1" dirty="0" smtClean="0">
                <a:ln w="17780" cmpd="sng">
                  <a:solidFill>
                    <a:srgbClr val="FF66CC"/>
                  </a:solidFill>
                  <a:prstDash val="solid"/>
                  <a:miter lim="800000"/>
                </a:ln>
                <a:solidFill>
                  <a:srgbClr val="0000CC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           </a:t>
            </a:r>
            <a:r>
              <a:rPr lang="th-TH" sz="6000" b="1" dirty="0" smtClean="0">
                <a:ln w="17780" cmpd="sng">
                  <a:solidFill>
                    <a:srgbClr val="FF66CC"/>
                  </a:solidFill>
                  <a:prstDash val="solid"/>
                  <a:miter lim="800000"/>
                </a:ln>
                <a:solidFill>
                  <a:srgbClr val="0000CC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ให้บริการ</a:t>
            </a:r>
            <a:r>
              <a:rPr lang="en-US" sz="6000" b="1" dirty="0" smtClean="0">
                <a:ln w="17780" cmpd="sng">
                  <a:solidFill>
                    <a:srgbClr val="FF66CC"/>
                  </a:solidFill>
                  <a:prstDash val="solid"/>
                  <a:miter lim="800000"/>
                </a:ln>
                <a:solidFill>
                  <a:srgbClr val="0000CC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 </a:t>
            </a:r>
            <a:r>
              <a:rPr lang="th-TH" sz="6000" b="1" dirty="0" smtClean="0">
                <a:ln w="17780" cmpd="sng">
                  <a:solidFill>
                    <a:srgbClr val="FF66CC"/>
                  </a:solidFill>
                  <a:prstDash val="solid"/>
                  <a:miter lim="800000"/>
                </a:ln>
                <a:solidFill>
                  <a:srgbClr val="0000CC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                  อย่างมีคุณภาพ</a:t>
            </a:r>
            <a:r>
              <a:rPr lang="en-US" sz="6000" b="1" dirty="0" smtClean="0">
                <a:ln w="17780" cmpd="sng">
                  <a:solidFill>
                    <a:srgbClr val="FF66CC"/>
                  </a:solidFill>
                  <a:prstDash val="solid"/>
                  <a:miter lim="800000"/>
                </a:ln>
                <a:solidFill>
                  <a:srgbClr val="0000CC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         </a:t>
            </a:r>
            <a:r>
              <a:rPr lang="th-TH" sz="6000" b="1" dirty="0" smtClean="0">
                <a:ln w="17780" cmpd="sng">
                  <a:solidFill>
                    <a:srgbClr val="FF66CC"/>
                  </a:solidFill>
                  <a:prstDash val="solid"/>
                  <a:miter lim="800000"/>
                </a:ln>
                <a:solidFill>
                  <a:srgbClr val="0000CC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             ในเวชระเบียนผู้ป่วย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4294967295"/>
          </p:nvPr>
        </p:nvSpPr>
        <p:spPr>
          <a:xfrm>
            <a:off x="357158" y="1000108"/>
            <a:ext cx="8501121" cy="1071570"/>
          </a:xfrm>
          <a:solidFill>
            <a:srgbClr val="FFCCFF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/>
          <a:p>
            <a:pPr marL="0" indent="0" algn="ctr" eaLnBrk="1" hangingPunct="1">
              <a:buFont typeface="Arial" charset="0"/>
              <a:buNone/>
              <a:defRPr/>
            </a:pPr>
            <a:r>
              <a:rPr lang="th-TH" sz="5400" dirty="0" smtClean="0">
                <a:ln w="18415" cmpd="sng">
                  <a:solidFill>
                    <a:srgbClr val="66FFFF"/>
                  </a:solidFill>
                  <a:prstDash val="solid"/>
                </a:ln>
                <a:solidFill>
                  <a:srgbClr val="0000CC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เคลมอย่างไรไม่ให้ถูกเรียกคืน</a:t>
            </a:r>
            <a:endParaRPr lang="en-US" sz="2400" dirty="0" smtClean="0">
              <a:ln w="18415" cmpd="sng">
                <a:solidFill>
                  <a:srgbClr val="66FFFF"/>
                </a:solidFill>
                <a:prstDash val="solid"/>
              </a:ln>
              <a:solidFill>
                <a:srgbClr val="0000CC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Line Callout 1 (Accent Bar) 9"/>
          <p:cNvSpPr/>
          <p:nvPr/>
        </p:nvSpPr>
        <p:spPr>
          <a:xfrm>
            <a:off x="4572000" y="3143250"/>
            <a:ext cx="2857500" cy="3429000"/>
          </a:xfrm>
          <a:prstGeom prst="accentCallout1">
            <a:avLst>
              <a:gd name="adj1" fmla="val 18750"/>
              <a:gd name="adj2" fmla="val -8333"/>
              <a:gd name="adj3" fmla="val -25180"/>
              <a:gd name="adj4" fmla="val -7175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pic>
        <p:nvPicPr>
          <p:cNvPr id="12" name="Content Placeholder 6" descr="imagesCA4D30RZ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4786314" y="2357430"/>
            <a:ext cx="3548195" cy="4132388"/>
          </a:xfrm>
          <a:effectLst>
            <a:softEdge rad="112500"/>
          </a:effectLst>
        </p:spPr>
      </p:pic>
      <p:sp>
        <p:nvSpPr>
          <p:cNvPr id="5" name="Rectangle 4"/>
          <p:cNvSpPr/>
          <p:nvPr/>
        </p:nvSpPr>
        <p:spPr>
          <a:xfrm>
            <a:off x="357158" y="1000109"/>
            <a:ext cx="4572000" cy="1323439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en-US" sz="4000" dirty="0">
                <a:ln w="11430"/>
                <a:solidFill>
                  <a:srgbClr val="99CC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H Charmonman" pitchFamily="66" charset="-34"/>
                <a:cs typeface="TH Charmonman" pitchFamily="66" charset="-34"/>
              </a:rPr>
              <a:t>Bureau of Claim and Medical Audit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3553" name="Picture 16" descr="nhso49-e 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500" y="47625"/>
            <a:ext cx="1624013" cy="750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063554" name="Picture 3" descr="G:\Private\สบาย\Entertanment\รูป\รวม\welcome to nhso2 copy.jpg"/>
          <p:cNvPicPr>
            <a:picLocks noChangeAspect="1" noChangeArrowheads="1"/>
          </p:cNvPicPr>
          <p:nvPr/>
        </p:nvPicPr>
        <p:blipFill>
          <a:blip r:embed="rId4"/>
          <a:srcRect t="2086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itle 1"/>
          <p:cNvSpPr txBox="1">
            <a:spLocks/>
          </p:cNvSpPr>
          <p:nvPr/>
        </p:nvSpPr>
        <p:spPr bwMode="auto">
          <a:xfrm>
            <a:off x="465138" y="285750"/>
            <a:ext cx="8253412" cy="150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 eaLnBrk="0" hangingPunct="0">
              <a:defRPr/>
            </a:pPr>
            <a:endParaRPr lang="en-US" sz="5400" b="1" dirty="0">
              <a:ln>
                <a:solidFill>
                  <a:srgbClr val="3333CC"/>
                </a:solidFill>
                <a:prstDash val="solid"/>
              </a:ln>
              <a:solidFill>
                <a:srgbClr val="0033CC"/>
              </a:soli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latin typeface="TH Charmonman" pitchFamily="66" charset="-34"/>
              <a:ea typeface="+mj-ea"/>
              <a:cs typeface="TH Charmonman" pitchFamily="66" charset="-34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28596" y="500042"/>
            <a:ext cx="8358246" cy="1446550"/>
          </a:xfrm>
          <a:prstGeom prst="rect">
            <a:avLst/>
          </a:prstGeom>
        </p:spPr>
        <p:txBody>
          <a:bodyPr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4400" b="1" dirty="0">
                <a:ln>
                  <a:solidFill>
                    <a:srgbClr val="0033CC"/>
                  </a:solidFill>
                  <a:prstDash val="solid"/>
                </a:ln>
                <a:solidFill>
                  <a:srgbClr val="0033CC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TH Charmonman" pitchFamily="66" charset="-34"/>
                <a:cs typeface="TH Charmonman" pitchFamily="66" charset="-34"/>
              </a:rPr>
              <a:t>Bureau of Claim and Medical Audit</a:t>
            </a:r>
          </a:p>
          <a:p>
            <a:pPr algn="ctr">
              <a:defRPr/>
            </a:pPr>
            <a:r>
              <a:rPr lang="en-US" sz="4400" b="1" dirty="0">
                <a:ln>
                  <a:solidFill>
                    <a:srgbClr val="0033CC"/>
                  </a:solidFill>
                  <a:prstDash val="solid"/>
                </a:ln>
                <a:solidFill>
                  <a:srgbClr val="0033CC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TH Charmonman" pitchFamily="66" charset="-34"/>
                <a:cs typeface="TH Charmonman" pitchFamily="66" charset="-34"/>
              </a:rPr>
              <a:t>National Health Security Office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85432" y="873609"/>
            <a:ext cx="7887096" cy="769441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th-TH" sz="4400" b="1" dirty="0">
                <a:ln w="11430">
                  <a:solidFill>
                    <a:srgbClr val="FF0000"/>
                  </a:solidFill>
                </a:ln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H Niramit AS" pitchFamily="2" charset="-34"/>
                <a:ea typeface="Tahoma" pitchFamily="34" charset="0"/>
                <a:cs typeface="TH Niramit AS" pitchFamily="2" charset="-34"/>
              </a:rPr>
              <a:t>หลักฐานประกอบการตรวจสอบเวชระเบียน </a:t>
            </a:r>
          </a:p>
        </p:txBody>
      </p:sp>
      <p:sp>
        <p:nvSpPr>
          <p:cNvPr id="292865" name="Rectangle 1"/>
          <p:cNvSpPr>
            <a:spLocks noChangeArrowheads="1"/>
          </p:cNvSpPr>
          <p:nvPr/>
        </p:nvSpPr>
        <p:spPr bwMode="auto">
          <a:xfrm>
            <a:off x="142876" y="1565397"/>
            <a:ext cx="8858280" cy="5078313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>
            <a:spAutoFit/>
          </a:bodyPr>
          <a:lstStyle/>
          <a:p>
            <a:pPr marL="609600" indent="-252413">
              <a:lnSpc>
                <a:spcPct val="90000"/>
              </a:lnSpc>
              <a:defRPr/>
            </a:pPr>
            <a:r>
              <a:rPr lang="en-US" sz="3600" b="1" dirty="0">
                <a:latin typeface="TH SarabunPSK" pitchFamily="34" charset="-34"/>
                <a:cs typeface="TH SarabunPSK" pitchFamily="34" charset="-34"/>
              </a:rPr>
              <a:t>9. </a:t>
            </a:r>
            <a:r>
              <a:rPr lang="th-TH" sz="3600" b="1" dirty="0">
                <a:latin typeface="TH SarabunPSK" pitchFamily="34" charset="-34"/>
                <a:cs typeface="TH SarabunPSK" pitchFamily="34" charset="-34"/>
              </a:rPr>
              <a:t>ผลการตรวจทางห้องปฏิบัติการที่เกี่ยวข้องกับการรับผู้ป่วยไว้นอนโรงพยาบาลในครั้งนั้น เช่น ผลการตรวจเลือด, ผล </a:t>
            </a:r>
            <a:r>
              <a:rPr lang="en-US" sz="3600" b="1" dirty="0">
                <a:latin typeface="TH SarabunPSK" pitchFamily="34" charset="-34"/>
                <a:cs typeface="TH SarabunPSK" pitchFamily="34" charset="-34"/>
              </a:rPr>
              <a:t>          X-Rays ,  CT-scan, </a:t>
            </a:r>
            <a:r>
              <a:rPr lang="th-TH" sz="3600" b="1" dirty="0">
                <a:latin typeface="TH SarabunPSK" pitchFamily="34" charset="-34"/>
                <a:cs typeface="TH SarabunPSK" pitchFamily="34" charset="-34"/>
              </a:rPr>
              <a:t>ผลการตรวจชิ้นเนื้อ เป็นต้น</a:t>
            </a:r>
            <a:endParaRPr lang="en-US" sz="3600" b="1" dirty="0">
              <a:latin typeface="TH SarabunPSK" pitchFamily="34" charset="-34"/>
              <a:cs typeface="TH SarabunPSK" pitchFamily="34" charset="-34"/>
            </a:endParaRPr>
          </a:p>
          <a:p>
            <a:pPr marL="609600" indent="-252413">
              <a:lnSpc>
                <a:spcPct val="90000"/>
              </a:lnSpc>
              <a:defRPr/>
            </a:pPr>
            <a:r>
              <a:rPr lang="en-US" sz="3600" b="1" dirty="0">
                <a:solidFill>
                  <a:srgbClr val="FFFF00"/>
                </a:solidFill>
                <a:latin typeface="TH SarabunPSK" pitchFamily="34" charset="-34"/>
                <a:cs typeface="TH SarabunPSK" pitchFamily="34" charset="-34"/>
              </a:rPr>
              <a:t>10. </a:t>
            </a:r>
            <a:r>
              <a:rPr lang="th-TH" sz="3600" b="1" dirty="0">
                <a:solidFill>
                  <a:srgbClr val="FFFF00"/>
                </a:solidFill>
                <a:latin typeface="TH SarabunPSK" pitchFamily="34" charset="-34"/>
                <a:cs typeface="TH SarabunPSK" pitchFamily="34" charset="-34"/>
              </a:rPr>
              <a:t>กรณีที่ต้องตรวจสอบการให้ยาว่ามีการให้ยาจริงหรือไม่  จะต้องตรวจสอบจากใบบันทึกการให้ยาของพยาบาลประกอบ</a:t>
            </a:r>
            <a:r>
              <a:rPr lang="en-US" sz="3600" b="1" dirty="0">
                <a:solidFill>
                  <a:srgbClr val="FFFF00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3600" b="1" dirty="0">
                <a:solidFill>
                  <a:srgbClr val="FFFF00"/>
                </a:solidFill>
                <a:latin typeface="TH SarabunPSK" pitchFamily="34" charset="-34"/>
                <a:cs typeface="TH SarabunPSK" pitchFamily="34" charset="-34"/>
              </a:rPr>
              <a:t>เช่น</a:t>
            </a:r>
            <a:r>
              <a:rPr lang="en-US" sz="3600" b="1" dirty="0">
                <a:solidFill>
                  <a:srgbClr val="FFFF00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3600" b="1" dirty="0">
                <a:solidFill>
                  <a:srgbClr val="FFFF00"/>
                </a:solidFill>
                <a:latin typeface="TH SarabunPSK" pitchFamily="34" charset="-34"/>
                <a:cs typeface="TH SarabunPSK" pitchFamily="34" charset="-34"/>
              </a:rPr>
              <a:t>    ยา</a:t>
            </a:r>
            <a:r>
              <a:rPr lang="en-US" sz="3600" b="1" dirty="0">
                <a:solidFill>
                  <a:srgbClr val="FFFF00"/>
                </a:solidFill>
                <a:latin typeface="TH SarabunPSK" pitchFamily="34" charset="-34"/>
                <a:cs typeface="TH SarabunPSK" pitchFamily="34" charset="-34"/>
              </a:rPr>
              <a:t>Streptokinase, Chemotherapy, Ventilator, Blood transfusion</a:t>
            </a:r>
            <a:r>
              <a:rPr lang="th-TH" sz="3600" b="1" dirty="0">
                <a:solidFill>
                  <a:srgbClr val="FFFF00"/>
                </a:solidFill>
                <a:latin typeface="TH SarabunPSK" pitchFamily="34" charset="-34"/>
                <a:cs typeface="TH SarabunPSK" pitchFamily="34" charset="-34"/>
              </a:rPr>
              <a:t> เป็นต้น</a:t>
            </a:r>
            <a:endParaRPr lang="en-US" sz="3600" b="1" dirty="0">
              <a:solidFill>
                <a:srgbClr val="FFFF00"/>
              </a:solidFill>
              <a:latin typeface="TH SarabunPSK" pitchFamily="34" charset="-34"/>
              <a:cs typeface="TH SarabunPSK" pitchFamily="34" charset="-34"/>
            </a:endParaRPr>
          </a:p>
          <a:p>
            <a:pPr marL="609600" indent="-252413">
              <a:lnSpc>
                <a:spcPct val="90000"/>
              </a:lnSpc>
              <a:defRPr/>
            </a:pPr>
            <a:r>
              <a:rPr lang="en-US" sz="3600" b="1" dirty="0">
                <a:latin typeface="TH SarabunPSK" pitchFamily="34" charset="-34"/>
                <a:cs typeface="TH SarabunPSK" pitchFamily="34" charset="-34"/>
              </a:rPr>
              <a:t>11. </a:t>
            </a:r>
            <a:r>
              <a:rPr lang="th-TH" sz="3600" b="1" dirty="0">
                <a:latin typeface="TH SarabunPSK" pitchFamily="34" charset="-34"/>
                <a:cs typeface="TH SarabunPSK" pitchFamily="34" charset="-34"/>
              </a:rPr>
              <a:t>กรณีที่มีการเบิกจ่าย </a:t>
            </a:r>
            <a:r>
              <a:rPr lang="en-US" sz="3600" b="1" dirty="0">
                <a:latin typeface="TH SarabunPSK" pitchFamily="34" charset="-34"/>
                <a:cs typeface="TH SarabunPSK" pitchFamily="34" charset="-34"/>
              </a:rPr>
              <a:t>Instruments </a:t>
            </a:r>
            <a:r>
              <a:rPr lang="th-TH" sz="3600" b="1" dirty="0">
                <a:latin typeface="TH SarabunPSK" pitchFamily="34" charset="-34"/>
                <a:cs typeface="TH SarabunPSK" pitchFamily="34" charset="-34"/>
              </a:rPr>
              <a:t>ตามรายการเบิกจ่ายของ </a:t>
            </a:r>
            <a:r>
              <a:rPr lang="th-TH" sz="3600" b="1" dirty="0" err="1">
                <a:latin typeface="TH SarabunPSK" pitchFamily="34" charset="-34"/>
                <a:cs typeface="TH SarabunPSK" pitchFamily="34" charset="-34"/>
              </a:rPr>
              <a:t>สปสช.</a:t>
            </a:r>
            <a:r>
              <a:rPr lang="th-TH" sz="3600" b="1" dirty="0">
                <a:latin typeface="TH SarabunPSK" pitchFamily="34" charset="-34"/>
                <a:cs typeface="TH SarabunPSK" pitchFamily="34" charset="-34"/>
              </a:rPr>
              <a:t> หน่วยบริการต้องมีหลักฐานรายการใช้อุปกรณ์ จำนวนและราคาอุปกรณ์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8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86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56870" y="945047"/>
            <a:ext cx="7887096" cy="769441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th-TH" sz="4400" b="1" dirty="0">
                <a:ln w="11430">
                  <a:solidFill>
                    <a:srgbClr val="FF0000"/>
                  </a:solidFill>
                </a:ln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H Niramit AS" pitchFamily="2" charset="-34"/>
                <a:ea typeface="Tahoma" pitchFamily="34" charset="0"/>
                <a:cs typeface="TH Niramit AS" pitchFamily="2" charset="-34"/>
              </a:rPr>
              <a:t>หลักฐานประกอบการตรวจสอบเวชระเบียน </a:t>
            </a:r>
          </a:p>
        </p:txBody>
      </p:sp>
      <p:sp>
        <p:nvSpPr>
          <p:cNvPr id="292865" name="Rectangle 1"/>
          <p:cNvSpPr>
            <a:spLocks noChangeArrowheads="1"/>
          </p:cNvSpPr>
          <p:nvPr/>
        </p:nvSpPr>
        <p:spPr bwMode="auto">
          <a:xfrm>
            <a:off x="357188" y="1841500"/>
            <a:ext cx="8501062" cy="15875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marL="609600" indent="-252413">
              <a:lnSpc>
                <a:spcPct val="90000"/>
              </a:lnSpc>
              <a:defRPr/>
            </a:pPr>
            <a:r>
              <a:rPr lang="en-US" sz="3600" b="1" dirty="0">
                <a:latin typeface="TH SarabunPSK" pitchFamily="34" charset="-34"/>
                <a:cs typeface="TH SarabunPSK" pitchFamily="34" charset="-34"/>
              </a:rPr>
              <a:t>12. </a:t>
            </a:r>
            <a:r>
              <a:rPr lang="th-TH" sz="3600" b="1" dirty="0">
                <a:latin typeface="TH SarabunPSK" pitchFamily="34" charset="-34"/>
                <a:cs typeface="TH SarabunPSK" pitchFamily="34" charset="-34"/>
              </a:rPr>
              <a:t>เอกสารอื่นๆ ที่เกี่ยวข้องกับการเบิกชดเชยค่าบริการทางการแพทย์ เช่น ใบรับส่งต่อ, ผลการตรวจทางห้องปฏิบัติการจากหน่วยบริการอื่น, เอกสารการให้รังสีรักษา เป็นต้น</a:t>
            </a:r>
            <a:r>
              <a:rPr lang="en-US" sz="3600" b="1" dirty="0">
                <a:latin typeface="TH SarabunPSK" pitchFamily="34" charset="-34"/>
                <a:cs typeface="TH SarabunPSK" pitchFamily="34" charset="-34"/>
              </a:rPr>
              <a:t> </a:t>
            </a:r>
            <a:endParaRPr lang="th-TH" sz="36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57158" y="3586839"/>
            <a:ext cx="8572560" cy="3139321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th-TH" sz="4800" b="1" dirty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หมายเหตุ</a:t>
            </a:r>
            <a:r>
              <a:rPr lang="th-TH" sz="4400" b="1" dirty="0">
                <a:solidFill>
                  <a:srgbClr val="FFFF00"/>
                </a:solidFill>
                <a:latin typeface="TH SarabunPSK" pitchFamily="34" charset="-34"/>
                <a:cs typeface="TH SarabunPSK" pitchFamily="34" charset="-34"/>
              </a:rPr>
              <a:t> </a:t>
            </a:r>
          </a:p>
          <a:p>
            <a:pPr>
              <a:defRPr/>
            </a:pPr>
            <a:r>
              <a:rPr lang="th-TH" sz="3600" b="1" dirty="0">
                <a:solidFill>
                  <a:srgbClr val="FFFF00"/>
                </a:solidFill>
                <a:latin typeface="TH SarabunPSK" pitchFamily="34" charset="-34"/>
                <a:cs typeface="TH SarabunPSK" pitchFamily="34" charset="-34"/>
              </a:rPr>
              <a:t>กรณีไม่พบเอกสารหลักฐานและ/หรือหน่วยบริการไม่สามารถส่งเวชระเบียนที่เกี่ยวข้องกับการรับผู้ป่วยไว้รักษาในครั้งที่ตรวจสอบมาให้ตรวจสอบ</a:t>
            </a:r>
            <a:r>
              <a:rPr lang="th-TH" sz="3600" b="1" u="sng" dirty="0">
                <a:solidFill>
                  <a:srgbClr val="FFFF00"/>
                </a:solidFill>
                <a:latin typeface="TH SarabunPSK" pitchFamily="34" charset="-34"/>
                <a:cs typeface="TH SarabunPSK" pitchFamily="34" charset="-34"/>
              </a:rPr>
              <a:t>ภายในวันที่</a:t>
            </a:r>
            <a:r>
              <a:rPr lang="th-TH" sz="3600" b="1" u="sng" dirty="0" err="1">
                <a:solidFill>
                  <a:srgbClr val="FFFF00"/>
                </a:solidFill>
                <a:latin typeface="TH SarabunPSK" pitchFamily="34" charset="-34"/>
                <a:cs typeface="TH SarabunPSK" pitchFamily="34" charset="-34"/>
              </a:rPr>
              <a:t>สปสช.</a:t>
            </a:r>
            <a:r>
              <a:rPr lang="th-TH" sz="3600" b="1" u="sng" dirty="0">
                <a:solidFill>
                  <a:srgbClr val="FFFF00"/>
                </a:solidFill>
                <a:latin typeface="TH SarabunPSK" pitchFamily="34" charset="-34"/>
                <a:cs typeface="TH SarabunPSK" pitchFamily="34" charset="-34"/>
              </a:rPr>
              <a:t>กำหนด/ตรวจ จะถือว่าหน่วยบริการไม่ได้ให้บริการผู้ป่วยรายนั้น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9" name="AutoShape 5"/>
          <p:cNvSpPr>
            <a:spLocks noChangeArrowheads="1"/>
          </p:cNvSpPr>
          <p:nvPr/>
        </p:nvSpPr>
        <p:spPr bwMode="auto">
          <a:xfrm>
            <a:off x="142875" y="1928813"/>
            <a:ext cx="6181725" cy="2357437"/>
          </a:xfrm>
          <a:prstGeom prst="flowChartAlternateProcess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/>
          <a:p>
            <a:pPr marL="533400" indent="-533400">
              <a:defRPr/>
            </a:pPr>
            <a:r>
              <a:rPr lang="th-TH" sz="3200" b="1" dirty="0">
                <a:solidFill>
                  <a:schemeClr val="tx1"/>
                </a:solidFill>
                <a:latin typeface="TH SarabunPSK"/>
                <a:cs typeface="TH SarabunPSK"/>
              </a:rPr>
              <a:t>◊</a:t>
            </a:r>
            <a:r>
              <a:rPr lang="en-US" sz="3200" b="1" dirty="0">
                <a:solidFill>
                  <a:schemeClr val="tx1"/>
                </a:solidFill>
                <a:latin typeface="TH SarabunPSK"/>
                <a:cs typeface="TH SarabunPSK"/>
              </a:rPr>
              <a:t> </a:t>
            </a:r>
            <a:r>
              <a:rPr lang="th-TH" sz="3200" b="1" dirty="0">
                <a:solidFill>
                  <a:schemeClr val="tx1"/>
                </a:solidFill>
                <a:latin typeface="TH Niramit AS" pitchFamily="2" charset="-34"/>
                <a:cs typeface="TH Niramit AS" pitchFamily="2" charset="-34"/>
              </a:rPr>
              <a:t>กรณีที่เป็นการพิมพ์จากระบบคอมพิวเตอร์</a:t>
            </a:r>
          </a:p>
          <a:p>
            <a:pPr marL="533400" indent="-533400">
              <a:defRPr/>
            </a:pPr>
            <a:r>
              <a:rPr lang="en-US" sz="3200" b="1" dirty="0">
                <a:solidFill>
                  <a:schemeClr val="tx1"/>
                </a:solidFill>
                <a:latin typeface="TH Niramit AS" pitchFamily="2" charset="-34"/>
                <a:cs typeface="TH Niramit AS" pitchFamily="2" charset="-34"/>
              </a:rPr>
              <a:t>   </a:t>
            </a:r>
            <a:r>
              <a:rPr lang="th-TH" sz="3200" b="1" dirty="0">
                <a:solidFill>
                  <a:schemeClr val="tx1"/>
                </a:solidFill>
                <a:latin typeface="TH Niramit AS" pitchFamily="2" charset="-34"/>
                <a:cs typeface="TH Niramit AS" pitchFamily="2" charset="-34"/>
              </a:rPr>
              <a:t>แต่ไม่มีแพทย์ลงลายมือกำกับ</a:t>
            </a:r>
          </a:p>
          <a:p>
            <a:pPr marL="533400" indent="-533400">
              <a:defRPr/>
            </a:pPr>
            <a:r>
              <a:rPr lang="th-TH" sz="3200" b="1" dirty="0">
                <a:solidFill>
                  <a:schemeClr val="tx1"/>
                </a:solidFill>
                <a:latin typeface="TH SarabunPSK"/>
                <a:cs typeface="TH SarabunPSK"/>
              </a:rPr>
              <a:t>◊</a:t>
            </a:r>
            <a:r>
              <a:rPr lang="en-US" sz="3200" b="1" dirty="0">
                <a:solidFill>
                  <a:schemeClr val="tx1"/>
                </a:solidFill>
                <a:latin typeface="TH SarabunPSK"/>
                <a:cs typeface="TH SarabunPSK"/>
              </a:rPr>
              <a:t> </a:t>
            </a:r>
            <a:r>
              <a:rPr lang="th-TH" sz="3200" b="1" dirty="0">
                <a:solidFill>
                  <a:schemeClr val="tx1"/>
                </a:solidFill>
                <a:latin typeface="TH Niramit AS" pitchFamily="2" charset="-34"/>
                <a:cs typeface="TH Niramit AS" pitchFamily="2" charset="-34"/>
              </a:rPr>
              <a:t>สรุปการรักษาด้วยดินสอ</a:t>
            </a:r>
          </a:p>
          <a:p>
            <a:pPr marL="533400" indent="-533400">
              <a:defRPr/>
            </a:pPr>
            <a:r>
              <a:rPr lang="th-TH" sz="3200" b="1" dirty="0">
                <a:solidFill>
                  <a:schemeClr val="tx1"/>
                </a:solidFill>
                <a:latin typeface="TH SarabunPSK"/>
                <a:cs typeface="TH SarabunPSK"/>
              </a:rPr>
              <a:t>◊</a:t>
            </a:r>
            <a:r>
              <a:rPr lang="en-US" sz="3200" b="1" dirty="0">
                <a:solidFill>
                  <a:schemeClr val="tx1"/>
                </a:solidFill>
                <a:latin typeface="TH SarabunPSK"/>
                <a:cs typeface="TH SarabunPSK"/>
              </a:rPr>
              <a:t> </a:t>
            </a:r>
            <a:r>
              <a:rPr lang="th-TH" sz="3200" b="1" dirty="0">
                <a:solidFill>
                  <a:schemeClr val="tx1"/>
                </a:solidFill>
                <a:latin typeface="TH Niramit AS" pitchFamily="2" charset="-34"/>
                <a:cs typeface="TH Niramit AS" pitchFamily="2" charset="-34"/>
              </a:rPr>
              <a:t>สรุปเป็นรหัสการวินิจฉัยโรค/รหัสหัตถการ </a:t>
            </a:r>
            <a:endParaRPr lang="th-TH" sz="3200" b="1" u="sng" dirty="0">
              <a:solidFill>
                <a:schemeClr val="tx1"/>
              </a:solidFill>
              <a:latin typeface="TH Niramit AS" pitchFamily="2" charset="-34"/>
              <a:cs typeface="TH Niramit AS" pitchFamily="2" charset="-34"/>
            </a:endParaRPr>
          </a:p>
        </p:txBody>
      </p:sp>
      <p:sp>
        <p:nvSpPr>
          <p:cNvPr id="7" name="Right Arrow 6"/>
          <p:cNvSpPr/>
          <p:nvPr/>
        </p:nvSpPr>
        <p:spPr>
          <a:xfrm>
            <a:off x="6429375" y="1857375"/>
            <a:ext cx="2571750" cy="2500313"/>
          </a:xfrm>
          <a:prstGeom prst="rightArrow">
            <a:avLst>
              <a:gd name="adj1" fmla="val 50000"/>
              <a:gd name="adj2" fmla="val 50000"/>
            </a:avLst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h-TH" sz="3200" b="1" dirty="0">
                <a:latin typeface="TH Niramit AS" pitchFamily="2" charset="-34"/>
                <a:cs typeface="TH Niramit AS" pitchFamily="2" charset="-34"/>
              </a:rPr>
              <a:t>ถือว่าไม่มี  การสรุป</a:t>
            </a:r>
          </a:p>
        </p:txBody>
      </p:sp>
      <p:sp>
        <p:nvSpPr>
          <p:cNvPr id="8" name="Rectangle 7"/>
          <p:cNvSpPr/>
          <p:nvPr/>
        </p:nvSpPr>
        <p:spPr>
          <a:xfrm>
            <a:off x="285720" y="4429132"/>
            <a:ext cx="8643998" cy="2214578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th-TH" sz="3600" dirty="0">
                <a:solidFill>
                  <a:srgbClr val="FFFF00"/>
                </a:solidFill>
                <a:latin typeface="TH Niramit AS" pitchFamily="2" charset="-34"/>
                <a:cs typeface="TH Niramit AS" pitchFamily="2" charset="-34"/>
              </a:rPr>
              <a:t>กรณีที่มีใบ </a:t>
            </a:r>
            <a:r>
              <a:rPr lang="en-US" sz="3600" dirty="0">
                <a:solidFill>
                  <a:srgbClr val="FFFF00"/>
                </a:solidFill>
                <a:latin typeface="TH Niramit AS" pitchFamily="2" charset="-34"/>
                <a:cs typeface="TH Niramit AS" pitchFamily="2" charset="-34"/>
              </a:rPr>
              <a:t>summary discharge </a:t>
            </a:r>
            <a:r>
              <a:rPr lang="th-TH" sz="3600" b="1" u="sng" dirty="0">
                <a:solidFill>
                  <a:srgbClr val="FFC000"/>
                </a:solidFill>
                <a:latin typeface="TH Niramit AS" pitchFamily="2" charset="-34"/>
                <a:cs typeface="TH Niramit AS" pitchFamily="2" charset="-34"/>
              </a:rPr>
              <a:t>หลายใบ </a:t>
            </a:r>
            <a:r>
              <a:rPr lang="th-TH" sz="3600" dirty="0">
                <a:solidFill>
                  <a:srgbClr val="FFFF00"/>
                </a:solidFill>
                <a:latin typeface="TH Niramit AS" pitchFamily="2" charset="-34"/>
                <a:cs typeface="TH Niramit AS" pitchFamily="2" charset="-34"/>
              </a:rPr>
              <a:t>จะต้องมีหนังสือรับรองจากหน่วยบริการ </a:t>
            </a:r>
            <a:r>
              <a:rPr lang="th-TH" sz="3600" b="1" u="sng" dirty="0">
                <a:solidFill>
                  <a:srgbClr val="FFC000"/>
                </a:solidFill>
                <a:latin typeface="TH Niramit AS" pitchFamily="2" charset="-34"/>
                <a:cs typeface="TH Niramit AS" pitchFamily="2" charset="-34"/>
              </a:rPr>
              <a:t>ระบุ</a:t>
            </a:r>
            <a:r>
              <a:rPr lang="th-TH" sz="3600" dirty="0">
                <a:solidFill>
                  <a:srgbClr val="FFFF00"/>
                </a:solidFill>
                <a:latin typeface="TH Niramit AS" pitchFamily="2" charset="-34"/>
                <a:cs typeface="TH Niramit AS" pitchFamily="2" charset="-34"/>
              </a:rPr>
              <a:t>ว่าใช้ใบ </a:t>
            </a:r>
            <a:r>
              <a:rPr lang="en-US" sz="3600" dirty="0">
                <a:solidFill>
                  <a:srgbClr val="FFFF00"/>
                </a:solidFill>
                <a:latin typeface="TH Niramit AS" pitchFamily="2" charset="-34"/>
                <a:cs typeface="TH Niramit AS" pitchFamily="2" charset="-34"/>
              </a:rPr>
              <a:t>summary discharge </a:t>
            </a:r>
            <a:r>
              <a:rPr lang="th-TH" sz="3600" dirty="0">
                <a:solidFill>
                  <a:srgbClr val="FFFF00"/>
                </a:solidFill>
                <a:latin typeface="TH Niramit AS" pitchFamily="2" charset="-34"/>
                <a:cs typeface="TH Niramit AS" pitchFamily="2" charset="-34"/>
              </a:rPr>
              <a:t>ใบใดในการตรวจสอบหากไม่มีการระบุ </a:t>
            </a:r>
            <a:r>
              <a:rPr lang="th-TH" sz="3600" dirty="0" err="1">
                <a:solidFill>
                  <a:srgbClr val="FFFF00"/>
                </a:solidFill>
                <a:latin typeface="TH Niramit AS" pitchFamily="2" charset="-34"/>
                <a:cs typeface="TH Niramit AS" pitchFamily="2" charset="-34"/>
              </a:rPr>
              <a:t>สปสช.</a:t>
            </a:r>
            <a:r>
              <a:rPr lang="th-TH" sz="3600" dirty="0">
                <a:solidFill>
                  <a:srgbClr val="FFFF00"/>
                </a:solidFill>
                <a:latin typeface="TH Niramit AS" pitchFamily="2" charset="-34"/>
                <a:cs typeface="TH Niramit AS" pitchFamily="2" charset="-34"/>
              </a:rPr>
              <a:t>จะใช้ใบแรกสุดในการตรวจสอบ</a:t>
            </a:r>
          </a:p>
        </p:txBody>
      </p:sp>
      <p:sp>
        <p:nvSpPr>
          <p:cNvPr id="9" name="Rectangle 8"/>
          <p:cNvSpPr/>
          <p:nvPr/>
        </p:nvSpPr>
        <p:spPr>
          <a:xfrm>
            <a:off x="71438" y="841701"/>
            <a:ext cx="8929718" cy="1015663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6000" b="1" dirty="0">
                <a:ln w="11430">
                  <a:solidFill>
                    <a:srgbClr val="FF0000"/>
                  </a:solidFill>
                </a:ln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H Srisakdi" pitchFamily="2" charset="-34"/>
                <a:cs typeface="TH Srisakdi" pitchFamily="2" charset="-34"/>
              </a:rPr>
              <a:t>Discharge summary : </a:t>
            </a:r>
            <a:r>
              <a:rPr lang="en-US" sz="6000" b="1" dirty="0" err="1">
                <a:ln w="11430">
                  <a:solidFill>
                    <a:srgbClr val="FF0000"/>
                  </a:solidFill>
                </a:ln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H Srisakdi" pitchFamily="2" charset="-34"/>
                <a:cs typeface="TH Srisakdi" pitchFamily="2" charset="-34"/>
              </a:rPr>
              <a:t>Dx</a:t>
            </a:r>
            <a:r>
              <a:rPr lang="en-US" sz="6000" b="1" dirty="0">
                <a:ln w="11430">
                  <a:solidFill>
                    <a:srgbClr val="FF0000"/>
                  </a:solidFill>
                </a:ln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H Srisakdi" pitchFamily="2" charset="-34"/>
                <a:cs typeface="TH Srisakdi" pitchFamily="2" charset="-34"/>
              </a:rPr>
              <a:t>, OP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Theme5</Template>
  <TotalTime>14148</TotalTime>
  <Words>1671</Words>
  <Application>Microsoft Office PowerPoint</Application>
  <PresentationFormat>On-screen Show (4:3)</PresentationFormat>
  <Paragraphs>549</Paragraphs>
  <Slides>63</Slides>
  <Notes>2</Notes>
  <HiddenSlides>7</HiddenSlides>
  <MMClips>0</MMClips>
  <ScaleCrop>false</ScaleCrop>
  <HeadingPairs>
    <vt:vector size="8" baseType="variant">
      <vt:variant>
        <vt:lpstr>Fonts Used</vt:lpstr>
      </vt:variant>
      <vt:variant>
        <vt:i4>12</vt:i4>
      </vt:variant>
      <vt:variant>
        <vt:lpstr>Design Template</vt:lpstr>
      </vt:variant>
      <vt:variant>
        <vt:i4>1</vt:i4>
      </vt:variant>
      <vt:variant>
        <vt:lpstr>Embedded OLE Servers</vt:lpstr>
      </vt:variant>
      <vt:variant>
        <vt:i4>3</vt:i4>
      </vt:variant>
      <vt:variant>
        <vt:lpstr>Slide Titles</vt:lpstr>
      </vt:variant>
      <vt:variant>
        <vt:i4>63</vt:i4>
      </vt:variant>
    </vt:vector>
  </HeadingPairs>
  <TitlesOfParts>
    <vt:vector size="79" baseType="lpstr">
      <vt:lpstr>Arial</vt:lpstr>
      <vt:lpstr>Angsana New</vt:lpstr>
      <vt:lpstr>Microsoft Sans Serif</vt:lpstr>
      <vt:lpstr>Calibri</vt:lpstr>
      <vt:lpstr>Cordia New</vt:lpstr>
      <vt:lpstr>TH Niramit AS</vt:lpstr>
      <vt:lpstr>TH SarabunPSK</vt:lpstr>
      <vt:lpstr>Wingdings</vt:lpstr>
      <vt:lpstr>Tahoma</vt:lpstr>
      <vt:lpstr>Comic Sans MS</vt:lpstr>
      <vt:lpstr>AngsanaUPC</vt:lpstr>
      <vt:lpstr>TH Charmonman</vt:lpstr>
      <vt:lpstr>Office Theme</vt:lpstr>
      <vt:lpstr>Bitmap Image</vt:lpstr>
      <vt:lpstr>Microsoft Excel Chart</vt:lpstr>
      <vt:lpstr>แผนภูมิ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รหัสหัตถการที่ผิด</vt:lpstr>
      <vt:lpstr>Slide 32</vt:lpstr>
      <vt:lpstr>Slide 33</vt:lpstr>
      <vt:lpstr>Slide 34</vt:lpstr>
      <vt:lpstr>Slide 35</vt:lpstr>
      <vt:lpstr>Slide 36</vt:lpstr>
      <vt:lpstr>Slide 37</vt:lpstr>
      <vt:lpstr>Slide 38</vt:lpstr>
      <vt:lpstr>Slide 39</vt:lpstr>
      <vt:lpstr>Slide 40</vt:lpstr>
      <vt:lpstr>Slide 41</vt:lpstr>
      <vt:lpstr>Slide 42</vt:lpstr>
      <vt:lpstr>Slide 43</vt:lpstr>
      <vt:lpstr>Slide 44</vt:lpstr>
      <vt:lpstr>Slide 45</vt:lpstr>
      <vt:lpstr>Slide 46</vt:lpstr>
      <vt:lpstr>Slide 47</vt:lpstr>
      <vt:lpstr>Slide 48</vt:lpstr>
      <vt:lpstr>Slide 49</vt:lpstr>
      <vt:lpstr>SUMMARY ASSESMENT 2553-2554</vt:lpstr>
      <vt:lpstr>Slide 51</vt:lpstr>
      <vt:lpstr>ผลการตรวจสอบcoding audit  2554</vt:lpstr>
      <vt:lpstr>Slide 53</vt:lpstr>
      <vt:lpstr>Slide 54</vt:lpstr>
      <vt:lpstr>Slide 55</vt:lpstr>
      <vt:lpstr>Slide 56</vt:lpstr>
      <vt:lpstr>Slide 57</vt:lpstr>
      <vt:lpstr>Slide 58</vt:lpstr>
      <vt:lpstr>Slide 59</vt:lpstr>
      <vt:lpstr> </vt:lpstr>
      <vt:lpstr>Slide 61</vt:lpstr>
      <vt:lpstr>Slide 62</vt:lpstr>
      <vt:lpstr>Slide 63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Fujitsu</dc:creator>
  <cp:lastModifiedBy>User</cp:lastModifiedBy>
  <cp:revision>2159</cp:revision>
  <dcterms:created xsi:type="dcterms:W3CDTF">2010-04-15T03:29:52Z</dcterms:created>
  <dcterms:modified xsi:type="dcterms:W3CDTF">2011-09-14T07:02:21Z</dcterms:modified>
</cp:coreProperties>
</file>